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57" r:id="rId5"/>
    <p:sldId id="262" r:id="rId6"/>
    <p:sldId id="264" r:id="rId7"/>
    <p:sldId id="263" r:id="rId8"/>
    <p:sldId id="261" r:id="rId9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03BA8-EF1E-47F7-A7E8-4D47961C07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769498-FFA6-4EDC-8EAD-8C2EF6F42595}">
      <dgm:prSet phldrT="[Szöveg]"/>
      <dgm:spPr/>
      <dgm:t>
        <a:bodyPr/>
        <a:lstStyle/>
        <a:p>
          <a:r>
            <a:rPr lang="hu-HU" dirty="0" smtClean="0"/>
            <a:t>Papír alapú igazolás</a:t>
          </a:r>
          <a:br>
            <a:rPr lang="hu-HU" dirty="0" smtClean="0"/>
          </a:br>
          <a:r>
            <a:rPr lang="hu-HU" dirty="0" smtClean="0"/>
            <a:t> </a:t>
          </a:r>
          <a:r>
            <a:rPr lang="hu-HU" dirty="0" smtClean="0">
              <a:sym typeface="Wingdings" panose="05000000000000000000" pitchFamily="2" charset="2"/>
            </a:rPr>
            <a:t> 2015 május</a:t>
          </a:r>
          <a:endParaRPr lang="hu-HU" dirty="0"/>
        </a:p>
      </dgm:t>
    </dgm:pt>
    <dgm:pt modelId="{27AD9195-36BD-4920-B9EC-380F16846BE0}" type="parTrans" cxnId="{3DEF152B-9A6E-47A9-A04D-67842538545E}">
      <dgm:prSet/>
      <dgm:spPr/>
      <dgm:t>
        <a:bodyPr/>
        <a:lstStyle/>
        <a:p>
          <a:endParaRPr lang="hu-HU"/>
        </a:p>
      </dgm:t>
    </dgm:pt>
    <dgm:pt modelId="{2E755A71-4FC9-4B39-AEA7-00673EE2E044}" type="sibTrans" cxnId="{3DEF152B-9A6E-47A9-A04D-67842538545E}">
      <dgm:prSet/>
      <dgm:spPr/>
      <dgm:t>
        <a:bodyPr/>
        <a:lstStyle/>
        <a:p>
          <a:endParaRPr lang="hu-HU"/>
        </a:p>
      </dgm:t>
    </dgm:pt>
    <dgm:pt modelId="{A121B7C5-B20F-44A6-8A0F-EEC3CCFD4FE2}">
      <dgm:prSet phldrT="[Szöveg]"/>
      <dgm:spPr/>
      <dgm:t>
        <a:bodyPr/>
        <a:lstStyle/>
        <a:p>
          <a:r>
            <a:rPr lang="hu-HU" dirty="0" smtClean="0"/>
            <a:t>E-mail igazolás </a:t>
          </a:r>
          <a:br>
            <a:rPr lang="hu-HU" dirty="0" smtClean="0"/>
          </a:br>
          <a:r>
            <a:rPr lang="hu-HU" dirty="0" smtClean="0"/>
            <a:t>2015 május </a:t>
          </a:r>
          <a:r>
            <a:rPr lang="hu-HU" dirty="0" smtClean="0">
              <a:sym typeface="Wingdings" panose="05000000000000000000" pitchFamily="2" charset="2"/>
            </a:rPr>
            <a:t></a:t>
          </a:r>
          <a:endParaRPr lang="hu-HU" dirty="0"/>
        </a:p>
      </dgm:t>
    </dgm:pt>
    <dgm:pt modelId="{AB3C5F07-3F2F-4F42-A5C2-2430D6F0993A}" type="parTrans" cxnId="{316762DD-B216-451D-8C3C-34E74F3591FE}">
      <dgm:prSet/>
      <dgm:spPr/>
      <dgm:t>
        <a:bodyPr/>
        <a:lstStyle/>
        <a:p>
          <a:endParaRPr lang="hu-HU"/>
        </a:p>
      </dgm:t>
    </dgm:pt>
    <dgm:pt modelId="{261AFAF1-0251-460D-94E2-4690BDD6A7C8}" type="sibTrans" cxnId="{316762DD-B216-451D-8C3C-34E74F3591FE}">
      <dgm:prSet/>
      <dgm:spPr/>
      <dgm:t>
        <a:bodyPr/>
        <a:lstStyle/>
        <a:p>
          <a:endParaRPr lang="hu-HU"/>
        </a:p>
      </dgm:t>
    </dgm:pt>
    <dgm:pt modelId="{ED3813F4-1DA3-47B8-BFB2-BD685E796729}" type="pres">
      <dgm:prSet presAssocID="{24E03BA8-EF1E-47F7-A7E8-4D47961C07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DC3BFC78-E8EC-4A34-BE6E-7BF779C06BC0}" type="pres">
      <dgm:prSet presAssocID="{4C769498-FFA6-4EDC-8EAD-8C2EF6F42595}" presName="composite" presStyleCnt="0"/>
      <dgm:spPr/>
    </dgm:pt>
    <dgm:pt modelId="{4E421A00-D1B7-4875-82F1-ECCBCDB81D65}" type="pres">
      <dgm:prSet presAssocID="{4C769498-FFA6-4EDC-8EAD-8C2EF6F42595}" presName="LShape" presStyleLbl="alignNode1" presStyleIdx="0" presStyleCnt="3" custScaleX="118229" custScaleY="107234"/>
      <dgm:spPr/>
    </dgm:pt>
    <dgm:pt modelId="{6B55A0D6-3B2B-4173-9CA8-020716CDC8D6}" type="pres">
      <dgm:prSet presAssocID="{4C769498-FFA6-4EDC-8EAD-8C2EF6F42595}" presName="ParentText" presStyleLbl="revTx" presStyleIdx="0" presStyleCnt="2" custScaleX="128634" custScaleY="39839" custLinFactNeighborX="3006" custLinFactNeighborY="-19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B9CB96-8A03-4DCF-A07F-C1D7ACA69A8E}" type="pres">
      <dgm:prSet presAssocID="{4C769498-FFA6-4EDC-8EAD-8C2EF6F42595}" presName="Triangle" presStyleLbl="alignNode1" presStyleIdx="1" presStyleCnt="3"/>
      <dgm:spPr/>
    </dgm:pt>
    <dgm:pt modelId="{1C38F146-E23B-4B17-B7AE-3DB0A89E1BA5}" type="pres">
      <dgm:prSet presAssocID="{2E755A71-4FC9-4B39-AEA7-00673EE2E044}" presName="sibTrans" presStyleCnt="0"/>
      <dgm:spPr/>
    </dgm:pt>
    <dgm:pt modelId="{FDDB859E-B074-472C-8141-83502BF4506F}" type="pres">
      <dgm:prSet presAssocID="{2E755A71-4FC9-4B39-AEA7-00673EE2E044}" presName="space" presStyleCnt="0"/>
      <dgm:spPr/>
    </dgm:pt>
    <dgm:pt modelId="{248C2D48-2F12-4D86-8578-79EA5D4E29E8}" type="pres">
      <dgm:prSet presAssocID="{A121B7C5-B20F-44A6-8A0F-EEC3CCFD4FE2}" presName="composite" presStyleCnt="0"/>
      <dgm:spPr/>
    </dgm:pt>
    <dgm:pt modelId="{55B743C7-4428-4218-9BE7-80FFE073261B}" type="pres">
      <dgm:prSet presAssocID="{A121B7C5-B20F-44A6-8A0F-EEC3CCFD4FE2}" presName="LShape" presStyleLbl="alignNode1" presStyleIdx="2" presStyleCnt="3" custScaleX="109371" custScaleY="121124" custLinFactNeighborX="-4995" custLinFactNeighborY="1126"/>
      <dgm:spPr/>
    </dgm:pt>
    <dgm:pt modelId="{E415E6E1-6204-43B5-A1F5-454DDB3A2B54}" type="pres">
      <dgm:prSet presAssocID="{A121B7C5-B20F-44A6-8A0F-EEC3CCFD4FE2}" presName="ParentText" presStyleLbl="revTx" presStyleIdx="1" presStyleCnt="2" custScaleX="110010" custScaleY="58588" custLinFactNeighborX="2014" custLinFactNeighborY="-20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16762DD-B216-451D-8C3C-34E74F3591FE}" srcId="{24E03BA8-EF1E-47F7-A7E8-4D47961C0748}" destId="{A121B7C5-B20F-44A6-8A0F-EEC3CCFD4FE2}" srcOrd="1" destOrd="0" parTransId="{AB3C5F07-3F2F-4F42-A5C2-2430D6F0993A}" sibTransId="{261AFAF1-0251-460D-94E2-4690BDD6A7C8}"/>
    <dgm:cxn modelId="{D4FEF102-7E7E-435D-9BE8-978E711F89FC}" type="presOf" srcId="{4C769498-FFA6-4EDC-8EAD-8C2EF6F42595}" destId="{6B55A0D6-3B2B-4173-9CA8-020716CDC8D6}" srcOrd="0" destOrd="0" presId="urn:microsoft.com/office/officeart/2009/3/layout/StepUpProcess"/>
    <dgm:cxn modelId="{F55D234D-DB82-478C-ABA7-2C5960368BAA}" type="presOf" srcId="{A121B7C5-B20F-44A6-8A0F-EEC3CCFD4FE2}" destId="{E415E6E1-6204-43B5-A1F5-454DDB3A2B54}" srcOrd="0" destOrd="0" presId="urn:microsoft.com/office/officeart/2009/3/layout/StepUpProcess"/>
    <dgm:cxn modelId="{3DEF152B-9A6E-47A9-A04D-67842538545E}" srcId="{24E03BA8-EF1E-47F7-A7E8-4D47961C0748}" destId="{4C769498-FFA6-4EDC-8EAD-8C2EF6F42595}" srcOrd="0" destOrd="0" parTransId="{27AD9195-36BD-4920-B9EC-380F16846BE0}" sibTransId="{2E755A71-4FC9-4B39-AEA7-00673EE2E044}"/>
    <dgm:cxn modelId="{B0C1422E-6513-423B-9981-7595CBAF1D23}" type="presOf" srcId="{24E03BA8-EF1E-47F7-A7E8-4D47961C0748}" destId="{ED3813F4-1DA3-47B8-BFB2-BD685E796729}" srcOrd="0" destOrd="0" presId="urn:microsoft.com/office/officeart/2009/3/layout/StepUpProcess"/>
    <dgm:cxn modelId="{C3F16099-6A45-4A9F-9D63-754AD93EA898}" type="presParOf" srcId="{ED3813F4-1DA3-47B8-BFB2-BD685E796729}" destId="{DC3BFC78-E8EC-4A34-BE6E-7BF779C06BC0}" srcOrd="0" destOrd="0" presId="urn:microsoft.com/office/officeart/2009/3/layout/StepUpProcess"/>
    <dgm:cxn modelId="{3D817FC1-2DC6-464A-9951-3A752AC93F88}" type="presParOf" srcId="{DC3BFC78-E8EC-4A34-BE6E-7BF779C06BC0}" destId="{4E421A00-D1B7-4875-82F1-ECCBCDB81D65}" srcOrd="0" destOrd="0" presId="urn:microsoft.com/office/officeart/2009/3/layout/StepUpProcess"/>
    <dgm:cxn modelId="{98686995-DF22-4AE4-9902-C3412065C3DB}" type="presParOf" srcId="{DC3BFC78-E8EC-4A34-BE6E-7BF779C06BC0}" destId="{6B55A0D6-3B2B-4173-9CA8-020716CDC8D6}" srcOrd="1" destOrd="0" presId="urn:microsoft.com/office/officeart/2009/3/layout/StepUpProcess"/>
    <dgm:cxn modelId="{E405E69D-3C01-42BB-8FB6-7E50703E2EE8}" type="presParOf" srcId="{DC3BFC78-E8EC-4A34-BE6E-7BF779C06BC0}" destId="{52B9CB96-8A03-4DCF-A07F-C1D7ACA69A8E}" srcOrd="2" destOrd="0" presId="urn:microsoft.com/office/officeart/2009/3/layout/StepUpProcess"/>
    <dgm:cxn modelId="{5B180BE9-6D8D-4002-9E12-A797B84641B6}" type="presParOf" srcId="{ED3813F4-1DA3-47B8-BFB2-BD685E796729}" destId="{1C38F146-E23B-4B17-B7AE-3DB0A89E1BA5}" srcOrd="1" destOrd="0" presId="urn:microsoft.com/office/officeart/2009/3/layout/StepUpProcess"/>
    <dgm:cxn modelId="{B9E0DF28-5B7B-4256-B46F-10A1EDFD15F8}" type="presParOf" srcId="{1C38F146-E23B-4B17-B7AE-3DB0A89E1BA5}" destId="{FDDB859E-B074-472C-8141-83502BF4506F}" srcOrd="0" destOrd="0" presId="urn:microsoft.com/office/officeart/2009/3/layout/StepUpProcess"/>
    <dgm:cxn modelId="{BE56AE56-3B65-4C31-B77E-5C3BBE3EAE0E}" type="presParOf" srcId="{ED3813F4-1DA3-47B8-BFB2-BD685E796729}" destId="{248C2D48-2F12-4D86-8578-79EA5D4E29E8}" srcOrd="2" destOrd="0" presId="urn:microsoft.com/office/officeart/2009/3/layout/StepUpProcess"/>
    <dgm:cxn modelId="{49872CD4-47EC-4F72-AC23-776AFD5BC2C5}" type="presParOf" srcId="{248C2D48-2F12-4D86-8578-79EA5D4E29E8}" destId="{55B743C7-4428-4218-9BE7-80FFE073261B}" srcOrd="0" destOrd="0" presId="urn:microsoft.com/office/officeart/2009/3/layout/StepUpProcess"/>
    <dgm:cxn modelId="{33EE25A4-589D-40FE-9F99-00C6095FCA75}" type="presParOf" srcId="{248C2D48-2F12-4D86-8578-79EA5D4E29E8}" destId="{E415E6E1-6204-43B5-A1F5-454DDB3A2B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1A00-D1B7-4875-82F1-ECCBCDB81D65}">
      <dsp:nvSpPr>
        <dsp:cNvPr id="0" name=""/>
        <dsp:cNvSpPr/>
      </dsp:nvSpPr>
      <dsp:spPr>
        <a:xfrm rot="5400000">
          <a:off x="2337528" y="248513"/>
          <a:ext cx="1577876" cy="28947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5A0D6-3B2B-4173-9CA8-020716CDC8D6}">
      <dsp:nvSpPr>
        <dsp:cNvPr id="0" name=""/>
        <dsp:cNvSpPr/>
      </dsp:nvSpPr>
      <dsp:spPr>
        <a:xfrm>
          <a:off x="1895106" y="1400408"/>
          <a:ext cx="2843400" cy="77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Papír alapú igazolás</a:t>
          </a:r>
          <a:br>
            <a:rPr lang="hu-HU" sz="2200" kern="1200" dirty="0" smtClean="0"/>
          </a:br>
          <a:r>
            <a:rPr lang="hu-HU" sz="2200" kern="1200" dirty="0" smtClean="0"/>
            <a:t> </a:t>
          </a:r>
          <a:r>
            <a:rPr lang="hu-HU" sz="2200" kern="1200" dirty="0" smtClean="0">
              <a:sym typeface="Wingdings" panose="05000000000000000000" pitchFamily="2" charset="2"/>
            </a:rPr>
            <a:t> 2015 május</a:t>
          </a:r>
          <a:endParaRPr lang="hu-HU" sz="2200" kern="1200" dirty="0"/>
        </a:p>
      </dsp:txBody>
      <dsp:txXfrm>
        <a:off x="1895106" y="1400408"/>
        <a:ext cx="2843400" cy="771918"/>
      </dsp:txXfrm>
    </dsp:sp>
    <dsp:sp modelId="{52B9CB96-8A03-4DCF-A07F-C1D7ACA69A8E}">
      <dsp:nvSpPr>
        <dsp:cNvPr id="0" name=""/>
        <dsp:cNvSpPr/>
      </dsp:nvSpPr>
      <dsp:spPr>
        <a:xfrm>
          <a:off x="3938521" y="291419"/>
          <a:ext cx="417067" cy="417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43C7-4428-4218-9BE7-80FFE073261B}">
      <dsp:nvSpPr>
        <dsp:cNvPr id="0" name=""/>
        <dsp:cNvSpPr/>
      </dsp:nvSpPr>
      <dsp:spPr>
        <a:xfrm rot="5400000">
          <a:off x="5250263" y="105110"/>
          <a:ext cx="1782258" cy="2677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E6E1-6204-43B5-A1F5-454DDB3A2B54}">
      <dsp:nvSpPr>
        <dsp:cNvPr id="0" name=""/>
        <dsp:cNvSpPr/>
      </dsp:nvSpPr>
      <dsp:spPr>
        <a:xfrm>
          <a:off x="5216241" y="944834"/>
          <a:ext cx="2431724" cy="113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E-mail igazolás </a:t>
          </a:r>
          <a:br>
            <a:rPr lang="hu-HU" sz="2200" kern="1200" dirty="0" smtClean="0"/>
          </a:br>
          <a:r>
            <a:rPr lang="hu-HU" sz="2200" kern="1200" dirty="0" smtClean="0"/>
            <a:t>2015 május </a:t>
          </a:r>
          <a:r>
            <a:rPr lang="hu-HU" sz="2200" kern="1200" dirty="0" smtClean="0">
              <a:sym typeface="Wingdings" panose="05000000000000000000" pitchFamily="2" charset="2"/>
            </a:rPr>
            <a:t></a:t>
          </a:r>
          <a:endParaRPr lang="hu-HU" sz="2200" kern="1200" dirty="0"/>
        </a:p>
      </dsp:txBody>
      <dsp:txXfrm>
        <a:off x="5216241" y="944834"/>
        <a:ext cx="2431724" cy="113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SZEGED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14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2014-ben alakult</a:t>
            </a:r>
          </a:p>
          <a:p>
            <a:pPr lvl="1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IT biztonság területén dolgozó hölgy szövetsége</a:t>
            </a:r>
          </a:p>
          <a:p>
            <a:pPr lvl="1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Akik elhatározták, hogy támogatják az IT szakmát a maguk módján</a:t>
            </a:r>
          </a:p>
          <a:p>
            <a:pPr lvl="1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Előadásokat,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workshopokat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tartanak</a:t>
            </a:r>
          </a:p>
          <a:p>
            <a:pPr lvl="1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Segítik azokat, akik az IT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területén teszik meg első lépéseiket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mentorálás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1"/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Harmat Lajos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Euroastra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Magazin</a:t>
            </a:r>
          </a:p>
          <a:p>
            <a:pPr lvl="1"/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40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LXVIII. 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2015. november 18.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</a:t>
            </a:r>
            <a:r>
              <a:rPr lang="hu-HU" sz="3200" b="1" dirty="0" smtClean="0">
                <a:solidFill>
                  <a:srgbClr val="000000"/>
                </a:solidFill>
              </a:rPr>
              <a:t>gondolatok (hírek, aktualitások…)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alelnök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3CE4D9-2194-45B9-B131-6C7B46907A62}" type="slidenum">
              <a:rPr lang="hu-HU" smtClean="0"/>
              <a:pPr>
                <a:defRPr/>
              </a:pPr>
              <a:t>3</a:t>
            </a:fld>
            <a:endParaRPr lang="hu-HU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640" y="-243408"/>
            <a:ext cx="7697400" cy="1201775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EGYESÜLETI HÉTKÖZNAPOK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988839"/>
            <a:ext cx="9351962" cy="416899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Nincs bérelt állandó helyünk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Nincsenek technikai eszközeink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Nincsenek alkalmazottaink és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		fizetett szakértőink</a:t>
            </a:r>
          </a:p>
          <a:p>
            <a:pPr eaLnBrk="1" hangingPunct="1">
              <a:lnSpc>
                <a:spcPct val="90000"/>
              </a:lnSpc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Évi taggyűlés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Fórumok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Összejövetelek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Kihelyezett összejövetelek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Levelezési listák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Honlap</a:t>
            </a:r>
          </a:p>
          <a:p>
            <a:pPr eaLnBrk="1" hangingPunct="1">
              <a:lnSpc>
                <a:spcPct val="90000"/>
              </a:lnSpc>
            </a:pPr>
            <a:endParaRPr lang="hu-HU" sz="2000" dirty="0" smtClean="0"/>
          </a:p>
          <a:p>
            <a:pPr eaLnBrk="1" hangingPunct="1">
              <a:lnSpc>
                <a:spcPct val="90000"/>
              </a:lnSpc>
            </a:pPr>
            <a:endParaRPr lang="hu-HU" sz="2800" dirty="0" smtClean="0"/>
          </a:p>
        </p:txBody>
      </p:sp>
      <p:pic>
        <p:nvPicPr>
          <p:cNvPr id="2050" name="Picture 2" descr="N:\Hetpecset\Adminisztracio\Emlekeztetok\Herend\090610-48herend-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5" y="4126881"/>
            <a:ext cx="3612700" cy="27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anon_Ixus860is\2011\08\2011_08_25 Hétpecsét összejövetel Dunavarsányban\110825-07delegyhaza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7" y="2109806"/>
            <a:ext cx="3133856" cy="23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0" y="327362"/>
            <a:ext cx="3755930" cy="21127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72680" y="1011938"/>
            <a:ext cx="3031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Szent-Györgyi Albert </a:t>
            </a:r>
            <a:r>
              <a:rPr lang="hu-HU" i="1" dirty="0" err="1" smtClean="0"/>
              <a:t>Agóra</a:t>
            </a:r>
            <a:r>
              <a:rPr lang="hu-HU" i="1" dirty="0" smtClean="0"/>
              <a:t> </a:t>
            </a:r>
          </a:p>
          <a:p>
            <a:pPr algn="ctr"/>
            <a:r>
              <a:rPr lang="hu-HU" i="1" dirty="0" smtClean="0"/>
              <a:t>(Szeged, 2015.08.26)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5137638" y="10525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6656" y="-99392"/>
            <a:ext cx="7409368" cy="870080"/>
          </a:xfrm>
        </p:spPr>
        <p:txBody>
          <a:bodyPr/>
          <a:lstStyle/>
          <a:p>
            <a:r>
              <a:rPr lang="hu-HU" sz="2800" b="1" dirty="0" smtClean="0"/>
              <a:t>Kapcsolatok, mert egyedül nem megy…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" y="1988840"/>
            <a:ext cx="4552950" cy="32385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659748" y="770688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ITBN 2015.09.23-24. – Hétpecsét Stand és a lányok…</a:t>
            </a: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3589922"/>
            <a:ext cx="4067944" cy="301705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324481" y="4581009"/>
            <a:ext cx="138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ISACA Est</a:t>
            </a:r>
          </a:p>
          <a:p>
            <a:r>
              <a:rPr lang="hu-HU" b="1" dirty="0" smtClean="0"/>
              <a:t>2015.11.03.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80" y="1151364"/>
            <a:ext cx="4680520" cy="30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296883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3424932"/>
            <a:ext cx="1633708" cy="1426772"/>
          </a:xfrm>
          <a:prstGeom prst="rect">
            <a:avLst/>
          </a:prstGeom>
        </p:spPr>
      </p:pic>
      <p:pic>
        <p:nvPicPr>
          <p:cNvPr id="1026" name="Picture 2" descr="http://balancedbabe.com/wp-content/uploads/2014/09/resumehandwriting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4005064"/>
            <a:ext cx="2298303" cy="12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216696" y="1206200"/>
          <a:ext cx="9282536" cy="284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415" y="2343137"/>
            <a:ext cx="35710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Kiadott CPE pont igazolások</a:t>
            </a:r>
          </a:p>
          <a:p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május – </a:t>
            </a:r>
            <a:r>
              <a:rPr lang="hu-HU" b="1" dirty="0" smtClean="0"/>
              <a:t>	42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szeptember – </a:t>
            </a:r>
            <a:r>
              <a:rPr lang="hu-HU" b="1" dirty="0" smtClean="0"/>
              <a:t>	39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november – </a:t>
            </a:r>
            <a:r>
              <a:rPr lang="hu-HU" b="1" dirty="0" smtClean="0"/>
              <a:t>	38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január – </a:t>
            </a:r>
            <a:r>
              <a:rPr lang="hu-HU" b="1" dirty="0" smtClean="0"/>
              <a:t>	47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március – </a:t>
            </a:r>
            <a:r>
              <a:rPr lang="hu-HU" b="1" dirty="0" smtClean="0"/>
              <a:t>	45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május –		35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szeptember –      40 </a:t>
            </a:r>
            <a:r>
              <a:rPr lang="hu-HU" b="1" dirty="0" smtClean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november –            ?</a:t>
            </a:r>
            <a:endParaRPr lang="hu-HU" b="1" dirty="0" smtClean="0"/>
          </a:p>
          <a:p>
            <a:endParaRPr lang="hu-HU" b="1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424608" y="-161440"/>
            <a:ext cx="7409368" cy="870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 sz="2800" b="1" kern="0" dirty="0" smtClean="0">
                <a:solidFill>
                  <a:sysClr val="windowText" lastClr="000000"/>
                </a:solidFill>
              </a:rPr>
              <a:t>Változás az ISACA CPE pontok kiadásában</a:t>
            </a:r>
            <a:endParaRPr lang="hu-HU" sz="2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Arial"/>
              </a:rPr>
              <a:t>MAI PROGRAM</a:t>
            </a:r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5" y="836712"/>
            <a:ext cx="819386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207</Words>
  <Application>Microsoft Office PowerPoint</Application>
  <PresentationFormat>A4 (210x297 mm)</PresentationFormat>
  <Paragraphs>83</Paragraphs>
  <Slides>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EGYESÜLETI HÉTKÖZNAPOK</vt:lpstr>
      <vt:lpstr>Kapcsolatok, mert egyedül nem megy…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52</cp:revision>
  <dcterms:modified xsi:type="dcterms:W3CDTF">2015-11-06T10:20:16Z</dcterms:modified>
</cp:coreProperties>
</file>