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3" r:id="rId4"/>
    <p:sldId id="285" r:id="rId5"/>
    <p:sldId id="265" r:id="rId6"/>
    <p:sldId id="270" r:id="rId7"/>
    <p:sldId id="278" r:id="rId8"/>
    <p:sldId id="290" r:id="rId9"/>
    <p:sldId id="291" r:id="rId10"/>
    <p:sldId id="280" r:id="rId11"/>
    <p:sldId id="284" r:id="rId12"/>
    <p:sldId id="286" r:id="rId13"/>
    <p:sldId id="271" r:id="rId14"/>
    <p:sldId id="292" r:id="rId15"/>
    <p:sldId id="288" r:id="rId16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83908" autoAdjust="0"/>
  </p:normalViewPr>
  <p:slideViewPr>
    <p:cSldViewPr>
      <p:cViewPr varScale="1">
        <p:scale>
          <a:sx n="57" d="100"/>
          <a:sy n="57" d="100"/>
        </p:scale>
        <p:origin x="1260" y="7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03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8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5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tpecset.hu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oo.gl/forms/GWNZuwdBh5O3aP6P2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7tGsm3rtrl4wlQqLk8D6EC8fqGPRs-weMQlsuIVM1D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LXXXVI. Szakmai Fórum
Budapest, 2019. május 15.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132856"/>
            <a:ext cx="2016224" cy="4161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712640" y="152280"/>
            <a:ext cx="819336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Az év információbiztonsági újságírója - 2019</a:t>
            </a:r>
            <a:endParaRPr sz="2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- 2019”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XIV. alkalommal!</a:t>
            </a:r>
            <a:endParaRPr sz="22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2019. április 26. (péntek) 15:00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Elektronikusan</a:t>
            </a:r>
            <a:r>
              <a:rPr lang="hu-HU" sz="24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titkar</a:t>
            </a:r>
            <a:r>
              <a:rPr lang="hu-HU" sz="2000" dirty="0">
                <a:solidFill>
                  <a:srgbClr val="000000"/>
                </a:solidFill>
                <a:latin typeface="+mj-lt"/>
                <a:hlinkClick r:id="rId2"/>
              </a:rPr>
              <a:t>@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hetpecset.hu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Min. 5 darab 2018. január 1. utáni referencia publikáció</a:t>
            </a:r>
            <a:r>
              <a:rPr lang="hu-HU" sz="2200" dirty="0"/>
              <a:t> </a:t>
            </a:r>
            <a:r>
              <a:rPr lang="hu-HU" sz="2000" dirty="0"/>
              <a:t>(illetve nyilvánosan elérhető link)</a:t>
            </a:r>
            <a:endParaRPr lang="hu-HU" sz="2000" b="1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Eredményhirdetés LXXXVI. Fórumon - 2018. május 15.-én.</a:t>
            </a:r>
            <a:endParaRPr sz="2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97416" y="6019920"/>
            <a:ext cx="630544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megelőző tizenhárom pályázat (2006-2018)</a:t>
            </a:r>
            <a:endParaRPr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492896"/>
            <a:ext cx="1872208" cy="26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4688" y="669163"/>
            <a:ext cx="6984776" cy="56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lvl="3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Eddigi nyertesek: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2006 -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 (Biztonság portál)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2007 -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Kelemen László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Security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2008 -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Turcsán Tamás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(CW, 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2009 -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Dajkó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Pál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café)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2010 -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Sebők Viktória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2011 -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Schopp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Attila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2012 -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Bátky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Zoltán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Bitport.hu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 Média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2013 -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(Biztonságportál 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Isidor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2014 -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Csizmazia-Darab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István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(SICONTACT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2015 -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Molnár József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(PC World)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2016 - </a:t>
            </a:r>
            <a:r>
              <a:rPr lang="hu-HU" altLang="hu-HU" sz="14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Bolcsó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Dániel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, 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Index.hu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2017 –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Vass Enikő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4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2018 – </a:t>
            </a:r>
            <a:r>
              <a:rPr lang="hu-HU" altLang="hu-HU" sz="14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Dömös Zsuzsanna </a:t>
            </a:r>
            <a:r>
              <a:rPr lang="hu-HU" altLang="hu-HU" sz="1400" dirty="0">
                <a:solidFill>
                  <a:srgbClr val="000000"/>
                </a:solidFill>
                <a:latin typeface="+mj-lt"/>
                <a:cs typeface="Tahoma" pitchFamily="34" charset="0"/>
              </a:rPr>
              <a:t>(24.hu)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400" dirty="0">
                <a:solidFill>
                  <a:srgbClr val="FF0000"/>
                </a:solidFill>
                <a:latin typeface="+mj-lt"/>
                <a:cs typeface="Tahoma" pitchFamily="34" charset="0"/>
              </a:rPr>
              <a:t>2019 - ??????? </a:t>
            </a: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05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3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b="0" i="1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056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32374" y="6648"/>
            <a:ext cx="8780463" cy="1916832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információvédelmi szak- és diplomadolgozata - 2019”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1700808"/>
            <a:ext cx="9001072" cy="5150544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14. alkalommal!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is két kategóriában: 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nappali vagy levelező </a:t>
            </a:r>
            <a:r>
              <a:rPr lang="hu-HU" sz="2200" i="1" dirty="0" err="1">
                <a:solidFill>
                  <a:srgbClr val="000000"/>
                </a:solidFill>
                <a:latin typeface="+mj-lt"/>
              </a:rPr>
              <a:t>tagozatos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 hallgató, vagy egy közös témán dolgozó hallgatói csoport, aki(k) a szakdolgozatot vagy diplomadolgozatot akkreditált alapszakon (</a:t>
            </a:r>
            <a:r>
              <a:rPr lang="hu-HU" sz="2200" i="1" dirty="0" err="1">
                <a:solidFill>
                  <a:srgbClr val="000000"/>
                </a:solidFill>
                <a:latin typeface="+mj-lt"/>
              </a:rPr>
              <a:t>BSc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), mesterszakon (</a:t>
            </a:r>
            <a:r>
              <a:rPr lang="hu-HU" sz="2200" i="1" dirty="0" err="1">
                <a:solidFill>
                  <a:srgbClr val="000000"/>
                </a:solidFill>
                <a:latin typeface="+mj-lt"/>
              </a:rPr>
              <a:t>MSc</a:t>
            </a:r>
            <a:r>
              <a:rPr lang="hu-HU" sz="2200" i="1" dirty="0">
                <a:solidFill>
                  <a:srgbClr val="000000"/>
                </a:solidFill>
                <a:latin typeface="+mj-lt"/>
              </a:rPr>
              <a:t>) vagy osztatlan képzésben tanulmányai lezárásaként készítette.</a:t>
            </a:r>
            <a:endParaRPr sz="2200" i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2019. július 31. 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Előny, ha… ISO/IEC 27001 – ISO 27000-es szabványcsalád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</a:rPr>
              <a:t>Értékes nyeremények</a:t>
            </a:r>
            <a:endParaRPr lang="hu-HU" sz="2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Eredményhirdetés 87. fórumon - 2019. szeptember 18.-án!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Részletes kiírás: </a:t>
            </a:r>
            <a:r>
              <a:rPr lang="hu-HU" sz="2200" b="1" dirty="0" err="1">
                <a:latin typeface="+mj-lt"/>
                <a:hlinkClick r:id="rId2"/>
              </a:rPr>
              <a:t>www.hetpecset.hu</a:t>
            </a:r>
            <a:r>
              <a:rPr lang="hu-HU" sz="2200" b="1" dirty="0">
                <a:latin typeface="+mj-lt"/>
              </a:rPr>
              <a:t> honlapon</a:t>
            </a: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4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endParaRPr lang="hu-HU" sz="3200" dirty="0">
              <a:hlinkClick r:id="rId2"/>
            </a:endParaRPr>
          </a:p>
          <a:p>
            <a:pPr algn="ctr"/>
            <a:r>
              <a:rPr lang="hu-HU" sz="3200" dirty="0">
                <a:hlinkClick r:id="rId2"/>
              </a:rPr>
              <a:t>https://forms.gle/2Dnhpgr2WnFaBmtGA</a:t>
            </a:r>
            <a:endParaRPr lang="hu-HU" sz="3200" dirty="0"/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CA597F4-A543-45E7-9EDF-2B08E5E97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2636912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</a:t>
            </a:r>
            <a:endParaRPr sz="32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4109CD1-B2C7-4EBA-BE12-8869A029E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09524"/>
            <a:ext cx="9505055" cy="40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LXXXI. Szakmai Fórum
Budapest, 2018. május 16.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2504728" y="2994631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844824"/>
            <a:ext cx="2114438" cy="448334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CF5CA027-E2B9-48A2-9A68-F88885BAE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295" y="2564720"/>
            <a:ext cx="3757001" cy="2736488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B1A7F728-FE02-4823-8E6B-03BE44D5FC80}"/>
              </a:ext>
            </a:extLst>
          </p:cNvPr>
          <p:cNvSpPr/>
          <p:nvPr/>
        </p:nvSpPr>
        <p:spPr>
          <a:xfrm>
            <a:off x="5745088" y="2420888"/>
            <a:ext cx="4160912" cy="3240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3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tizennyolcadik évet kezdtük 2019-ben!</a:t>
            </a:r>
            <a:endParaRPr sz="32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1A447A-62FF-406F-8748-03A7D8F9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14" y="5442260"/>
            <a:ext cx="1188823" cy="118272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CBD3378-478B-4C2A-91A3-A20E1C78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84" y="5428556"/>
            <a:ext cx="1176630" cy="118272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683BC7-EBDE-4243-A218-3530E5C50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561" y="5457630"/>
            <a:ext cx="117663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endParaRPr lang="hu-HU" sz="2400" b="1" dirty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763960"/>
            <a:ext cx="8208912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18+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85+ szakmai fórum, 400+ előadás,120-170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2200 fős címlista (ajaj GDPR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  <a:r>
              <a:rPr lang="hu-HU" sz="2400" dirty="0"/>
              <a:t>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szak- és diplomadolgozata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</a:t>
            </a:r>
            <a:r>
              <a:rPr lang="hu-HU" dirty="0">
                <a:solidFill>
                  <a:srgbClr val="FF0000"/>
                </a:solidFill>
              </a:rPr>
              <a:t>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    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48" y="584710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léteznénk: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704528" y="212215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10+ céges pártoló tagunk!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E0B350-F15E-4794-841D-32490453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492007"/>
            <a:ext cx="8928992" cy="2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2018 januárjától vagyunk ezen az új helyszínen!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7726" y="4381988"/>
            <a:ext cx="6466868" cy="650776"/>
          </a:xfrm>
          <a:prstGeom prst="rect">
            <a:avLst/>
          </a:prstGeom>
        </p:spPr>
        <p:txBody>
          <a:bodyPr/>
          <a:lstStyle/>
          <a:p>
            <a:r>
              <a:rPr lang="hu-HU" sz="2000" b="1" dirty="0" err="1"/>
              <a:t>Lurdy</a:t>
            </a:r>
            <a:r>
              <a:rPr lang="hu-HU" sz="2000" b="1" dirty="0"/>
              <a:t> Konferenciaközpont  4. Terem</a:t>
            </a:r>
            <a:r>
              <a:rPr lang="hu-HU" sz="2800" dirty="0"/>
              <a:t>, </a:t>
            </a:r>
            <a:r>
              <a:rPr lang="hu-HU" dirty="0"/>
              <a:t>280m2 </a:t>
            </a:r>
          </a:p>
          <a:p>
            <a:r>
              <a:rPr lang="hu-HU" b="1" dirty="0"/>
              <a:t>2019. január 16. szerda</a:t>
            </a:r>
          </a:p>
          <a:p>
            <a:r>
              <a:rPr lang="hu-HU" b="1" dirty="0"/>
              <a:t>2019. március 20. szerda – </a:t>
            </a:r>
            <a:r>
              <a:rPr lang="hu-HU" b="1" dirty="0">
                <a:solidFill>
                  <a:schemeClr val="tx1"/>
                </a:solidFill>
              </a:rPr>
              <a:t>KÖZGYŰLÉS!</a:t>
            </a:r>
          </a:p>
          <a:p>
            <a:r>
              <a:rPr lang="hu-HU" b="1" dirty="0">
                <a:solidFill>
                  <a:srgbClr val="FF0000"/>
                </a:solidFill>
              </a:rPr>
              <a:t>2019. május 15. szerda</a:t>
            </a:r>
          </a:p>
          <a:p>
            <a:r>
              <a:rPr lang="hu-HU" b="1" dirty="0"/>
              <a:t>2019. szeptember 18. szerda</a:t>
            </a:r>
          </a:p>
          <a:p>
            <a:r>
              <a:rPr lang="hu-HU" b="1" dirty="0"/>
              <a:t>2019. november 20. szerda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26" y="863907"/>
            <a:ext cx="4629388" cy="35180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30" y="3431529"/>
            <a:ext cx="1025239" cy="982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563" y="2730955"/>
            <a:ext cx="1179802" cy="11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568624" y="734803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LXXXIII. Szakmai Fórum
Budapest, 2018. november 21.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2792760" y="2564720"/>
            <a:ext cx="6768752" cy="372936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Az információbiztonsági tudatosság érettségi szintjének mérése szervezetekben</a:t>
            </a:r>
          </a:p>
          <a:p>
            <a:pPr algn="ctr">
              <a:lnSpc>
                <a:spcPct val="80000"/>
              </a:lnSpc>
            </a:pPr>
            <a:endParaRPr lang="hu-HU" sz="3200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hu-HU" i="1" u="sng" dirty="0">
                <a:hlinkClick r:id="rId3"/>
              </a:rPr>
              <a:t>https://docs.google.com/forms/d/17tGsm3rtrl4wlQqLk8D6EC8fqGPRs-weMQlsuIVM1Do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132856"/>
            <a:ext cx="2016224" cy="416123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AF3CE0F-9681-4872-A9B0-95C5F5BE2B6E}"/>
              </a:ext>
            </a:extLst>
          </p:cNvPr>
          <p:cNvSpPr txBox="1"/>
          <p:nvPr/>
        </p:nvSpPr>
        <p:spPr>
          <a:xfrm>
            <a:off x="2847419" y="3844140"/>
            <a:ext cx="6882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Az akkor megígért kérdőív hozzáférhetősége kiküldve a Hétpecsét listára!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AC8E485-2D9B-4186-866D-B63E5B210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38" y="746162"/>
            <a:ext cx="1693493" cy="169349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9520429-A74B-4A9A-8415-1B90D593EAD6}"/>
              </a:ext>
            </a:extLst>
          </p:cNvPr>
          <p:cNvSpPr txBox="1"/>
          <p:nvPr/>
        </p:nvSpPr>
        <p:spPr>
          <a:xfrm>
            <a:off x="2072680" y="99221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Egy tiszteletteljes kérés a szakmai közönséghez!</a:t>
            </a:r>
          </a:p>
        </p:txBody>
      </p:sp>
    </p:spTree>
    <p:extLst>
      <p:ext uri="{BB962C8B-B14F-4D97-AF65-F5344CB8AC3E}">
        <p14:creationId xmlns:p14="http://schemas.microsoft.com/office/powerpoint/2010/main" val="47867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6480719" cy="360040"/>
          </a:xfrm>
        </p:spPr>
        <p:txBody>
          <a:bodyPr/>
          <a:lstStyle/>
          <a:p>
            <a:pPr algn="ctr"/>
            <a:r>
              <a:rPr lang="hu-HU" sz="2800" b="1" dirty="0"/>
              <a:t>Események a közeli múltból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2D0661E-934E-4D36-B229-A71835EB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3570813"/>
            <a:ext cx="4706007" cy="31722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5D46ECE-1B73-41DF-8B86-50147C85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2" y="4154117"/>
            <a:ext cx="4021306" cy="27038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7DBBB10-47FD-4293-B9DB-AC3F43E6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620688"/>
            <a:ext cx="3886742" cy="29099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216D1BA-68C5-4E23-9D98-D050A4EBE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00" y="816897"/>
            <a:ext cx="3467584" cy="30293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12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 a közeli (és távolabbi) jövőből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7039C38-C520-4ED4-B161-745B9A854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4149080"/>
            <a:ext cx="4391638" cy="14670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2F9AA05-632F-4643-877A-205E07196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3" y="2852936"/>
            <a:ext cx="4496427" cy="3096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917B9A7-C7FF-4AE5-959A-2A5896EF5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760860"/>
            <a:ext cx="6048672" cy="1794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1DE57352-1618-4685-B356-98BA19C32E0D}"/>
              </a:ext>
            </a:extLst>
          </p:cNvPr>
          <p:cNvSpPr txBox="1"/>
          <p:nvPr/>
        </p:nvSpPr>
        <p:spPr>
          <a:xfrm>
            <a:off x="5523379" y="3152135"/>
            <a:ext cx="397095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dirty="0"/>
              <a:t>…és EIVOK-10, 2019. május 30.!</a:t>
            </a:r>
          </a:p>
        </p:txBody>
      </p:sp>
    </p:spTree>
    <p:extLst>
      <p:ext uri="{BB962C8B-B14F-4D97-AF65-F5344CB8AC3E}">
        <p14:creationId xmlns:p14="http://schemas.microsoft.com/office/powerpoint/2010/main" val="159888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584</Words>
  <Application>Microsoft Office PowerPoint</Application>
  <PresentationFormat>A4 (210x297 mm)</PresentationFormat>
  <Paragraphs>125</Paragraphs>
  <Slides>14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Köszönjük a kitartó támogatást,  hiszen nélkülük nem léteznénk:</vt:lpstr>
      <vt:lpstr>2018 januárjától vagyunk ezen az új helyszínen!</vt:lpstr>
      <vt:lpstr>PowerPoint-bemutató</vt:lpstr>
      <vt:lpstr>Események a közeli múltból</vt:lpstr>
      <vt:lpstr>Események a közeli (és távolabbi) jövőből</vt:lpstr>
      <vt:lpstr>PÁLYÁZATI FELHÍVÁS az  „Év információbiztonsági újságírója - 2019” cím elnyerésére</vt:lpstr>
      <vt:lpstr>PowerPoint-bemutató</vt:lpstr>
      <vt:lpstr>PÁLYÁZATI FELHÍVÁS az  „Év információvédelmi szak- és diplomadolgozata - 2019” cím elnyerésére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164</cp:revision>
  <cp:lastPrinted>2016-01-20T05:40:47Z</cp:lastPrinted>
  <dcterms:modified xsi:type="dcterms:W3CDTF">2019-05-10T15:11:42Z</dcterms:modified>
</cp:coreProperties>
</file>