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285" r:id="rId7"/>
    <p:sldId id="265" r:id="rId8"/>
    <p:sldId id="270" r:id="rId9"/>
    <p:sldId id="278" r:id="rId10"/>
    <p:sldId id="280" r:id="rId11"/>
    <p:sldId id="271" r:id="rId12"/>
    <p:sldId id="293" r:id="rId13"/>
    <p:sldId id="284" r:id="rId14"/>
    <p:sldId id="286" r:id="rId15"/>
    <p:sldId id="294" r:id="rId16"/>
    <p:sldId id="292" r:id="rId17"/>
    <p:sldId id="288" r:id="rId18"/>
  </p:sldIdLst>
  <p:sldSz cx="9906000" cy="6858000" type="A4"/>
  <p:notesSz cx="9945688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50885-5C8F-43E5-82D5-D43B4170D167}" v="1" dt="2021-01-19T13:26:01.138"/>
    <p1510:client id="{66B4622D-A3A6-42E3-9B91-EB86174F52BD}" v="7" dt="2021-01-19T15:26:00.653"/>
    <p1510:client id="{C650A11B-87F1-4DD7-9133-51C6A02D68CC}" v="4" dt="2021-01-19T17:03:43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83908" autoAdjust="0"/>
  </p:normalViewPr>
  <p:slideViewPr>
    <p:cSldViewPr>
      <p:cViewPr varScale="1">
        <p:scale>
          <a:sx n="95" d="100"/>
          <a:sy n="95" d="100"/>
        </p:scale>
        <p:origin x="1422" y="10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Jerabek" userId="8cc9079e07090930" providerId="LiveId" clId="{C650A11B-87F1-4DD7-9133-51C6A02D68CC}"/>
    <pc:docChg chg="undo custSel addSld delSld modSld">
      <pc:chgData name="George Jerabek" userId="8cc9079e07090930" providerId="LiveId" clId="{C650A11B-87F1-4DD7-9133-51C6A02D68CC}" dt="2021-01-19T17:04:52.461" v="164" actId="20577"/>
      <pc:docMkLst>
        <pc:docMk/>
      </pc:docMkLst>
      <pc:sldChg chg="modSp mod modNotesTx">
        <pc:chgData name="George Jerabek" userId="8cc9079e07090930" providerId="LiveId" clId="{C650A11B-87F1-4DD7-9133-51C6A02D68CC}" dt="2021-01-19T16:45:50.772" v="21" actId="20577"/>
        <pc:sldMkLst>
          <pc:docMk/>
          <pc:sldMk cId="0" sldId="256"/>
        </pc:sldMkLst>
        <pc:spChg chg="mod">
          <ac:chgData name="George Jerabek" userId="8cc9079e07090930" providerId="LiveId" clId="{C650A11B-87F1-4DD7-9133-51C6A02D68CC}" dt="2021-01-19T16:45:12.349" v="17" actId="6549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George Jerabek" userId="8cc9079e07090930" providerId="LiveId" clId="{C650A11B-87F1-4DD7-9133-51C6A02D68CC}" dt="2021-01-19T16:44:09.572" v="15" actId="14100"/>
          <ac:spMkLst>
            <pc:docMk/>
            <pc:sldMk cId="0" sldId="256"/>
            <ac:spMk id="132" creationId="{00000000-0000-0000-0000-000000000000}"/>
          </ac:spMkLst>
        </pc:spChg>
      </pc:sldChg>
      <pc:sldChg chg="modSp mod">
        <pc:chgData name="George Jerabek" userId="8cc9079e07090930" providerId="LiveId" clId="{C650A11B-87F1-4DD7-9133-51C6A02D68CC}" dt="2021-01-19T16:45:38.256" v="19" actId="20577"/>
        <pc:sldMkLst>
          <pc:docMk/>
          <pc:sldMk cId="2013330366" sldId="265"/>
        </pc:sldMkLst>
        <pc:spChg chg="mod">
          <ac:chgData name="George Jerabek" userId="8cc9079e07090930" providerId="LiveId" clId="{C650A11B-87F1-4DD7-9133-51C6A02D68CC}" dt="2021-01-19T16:45:38.256" v="19" actId="20577"/>
          <ac:spMkLst>
            <pc:docMk/>
            <pc:sldMk cId="2013330366" sldId="265"/>
            <ac:spMk id="15363" creationId="{00000000-0000-0000-0000-000000000000}"/>
          </ac:spMkLst>
        </pc:spChg>
      </pc:sldChg>
      <pc:sldChg chg="modSp mod">
        <pc:chgData name="George Jerabek" userId="8cc9079e07090930" providerId="LiveId" clId="{C650A11B-87F1-4DD7-9133-51C6A02D68CC}" dt="2021-01-19T17:03:05.125" v="106" actId="20577"/>
        <pc:sldMkLst>
          <pc:docMk/>
          <pc:sldMk cId="2919979145" sldId="284"/>
        </pc:sldMkLst>
        <pc:spChg chg="mod">
          <ac:chgData name="George Jerabek" userId="8cc9079e07090930" providerId="LiveId" clId="{C650A11B-87F1-4DD7-9133-51C6A02D68CC}" dt="2021-01-19T17:00:50.047" v="65" actId="20577"/>
          <ac:spMkLst>
            <pc:docMk/>
            <pc:sldMk cId="2919979145" sldId="284"/>
            <ac:spMk id="4" creationId="{00000000-0000-0000-0000-000000000000}"/>
          </ac:spMkLst>
        </pc:spChg>
        <pc:spChg chg="mod">
          <ac:chgData name="George Jerabek" userId="8cc9079e07090930" providerId="LiveId" clId="{C650A11B-87F1-4DD7-9133-51C6A02D68CC}" dt="2021-01-19T17:00:55.272" v="67" actId="20577"/>
          <ac:spMkLst>
            <pc:docMk/>
            <pc:sldMk cId="2919979145" sldId="284"/>
            <ac:spMk id="5" creationId="{00000000-0000-0000-0000-000000000000}"/>
          </ac:spMkLst>
        </pc:spChg>
        <pc:spChg chg="mod">
          <ac:chgData name="George Jerabek" userId="8cc9079e07090930" providerId="LiveId" clId="{C650A11B-87F1-4DD7-9133-51C6A02D68CC}" dt="2021-01-19T17:03:05.125" v="106" actId="20577"/>
          <ac:spMkLst>
            <pc:docMk/>
            <pc:sldMk cId="2919979145" sldId="284"/>
            <ac:spMk id="7" creationId="{00000000-0000-0000-0000-000000000000}"/>
          </ac:spMkLst>
        </pc:spChg>
      </pc:sldChg>
      <pc:sldChg chg="modSp mod">
        <pc:chgData name="George Jerabek" userId="8cc9079e07090930" providerId="LiveId" clId="{C650A11B-87F1-4DD7-9133-51C6A02D68CC}" dt="2021-01-19T17:03:37.638" v="109" actId="20577"/>
        <pc:sldMkLst>
          <pc:docMk/>
          <pc:sldMk cId="2580205616" sldId="286"/>
        </pc:sldMkLst>
        <pc:spChg chg="mod">
          <ac:chgData name="George Jerabek" userId="8cc9079e07090930" providerId="LiveId" clId="{C650A11B-87F1-4DD7-9133-51C6A02D68CC}" dt="2021-01-19T17:03:37.638" v="109" actId="20577"/>
          <ac:spMkLst>
            <pc:docMk/>
            <pc:sldMk cId="2580205616" sldId="286"/>
            <ac:spMk id="6" creationId="{00000000-0000-0000-0000-000000000000}"/>
          </ac:spMkLst>
        </pc:spChg>
      </pc:sldChg>
      <pc:sldChg chg="modSp mod">
        <pc:chgData name="George Jerabek" userId="8cc9079e07090930" providerId="LiveId" clId="{C650A11B-87F1-4DD7-9133-51C6A02D68CC}" dt="2021-01-19T16:49:32.727" v="28" actId="20577"/>
        <pc:sldMkLst>
          <pc:docMk/>
          <pc:sldMk cId="358273545" sldId="288"/>
        </pc:sldMkLst>
        <pc:spChg chg="mod">
          <ac:chgData name="George Jerabek" userId="8cc9079e07090930" providerId="LiveId" clId="{C650A11B-87F1-4DD7-9133-51C6A02D68CC}" dt="2021-01-19T16:49:32.727" v="28" actId="20577"/>
          <ac:spMkLst>
            <pc:docMk/>
            <pc:sldMk cId="358273545" sldId="288"/>
            <ac:spMk id="9" creationId="{68CF1F8B-F1D4-4960-BE43-97B963CDFDBD}"/>
          </ac:spMkLst>
        </pc:spChg>
      </pc:sldChg>
      <pc:sldChg chg="modSp mod">
        <pc:chgData name="George Jerabek" userId="8cc9079e07090930" providerId="LiveId" clId="{C650A11B-87F1-4DD7-9133-51C6A02D68CC}" dt="2021-01-19T16:55:18.112" v="58" actId="20577"/>
        <pc:sldMkLst>
          <pc:docMk/>
          <pc:sldMk cId="1126840616" sldId="293"/>
        </pc:sldMkLst>
        <pc:spChg chg="mod">
          <ac:chgData name="George Jerabek" userId="8cc9079e07090930" providerId="LiveId" clId="{C650A11B-87F1-4DD7-9133-51C6A02D68CC}" dt="2021-01-19T16:55:18.112" v="58" actId="20577"/>
          <ac:spMkLst>
            <pc:docMk/>
            <pc:sldMk cId="1126840616" sldId="293"/>
            <ac:spMk id="5" creationId="{00000000-0000-0000-0000-000000000000}"/>
          </ac:spMkLst>
        </pc:spChg>
      </pc:sldChg>
      <pc:sldChg chg="modSp add mod">
        <pc:chgData name="George Jerabek" userId="8cc9079e07090930" providerId="LiveId" clId="{C650A11B-87F1-4DD7-9133-51C6A02D68CC}" dt="2021-01-19T17:04:52.461" v="164" actId="20577"/>
        <pc:sldMkLst>
          <pc:docMk/>
          <pc:sldMk cId="1125041597" sldId="294"/>
        </pc:sldMkLst>
        <pc:spChg chg="mod">
          <ac:chgData name="George Jerabek" userId="8cc9079e07090930" providerId="LiveId" clId="{C650A11B-87F1-4DD7-9133-51C6A02D68CC}" dt="2021-01-19T17:04:29.812" v="155" actId="20577"/>
          <ac:spMkLst>
            <pc:docMk/>
            <pc:sldMk cId="1125041597" sldId="294"/>
            <ac:spMk id="6" creationId="{00000000-0000-0000-0000-000000000000}"/>
          </ac:spMkLst>
        </pc:spChg>
        <pc:spChg chg="mod">
          <ac:chgData name="George Jerabek" userId="8cc9079e07090930" providerId="LiveId" clId="{C650A11B-87F1-4DD7-9133-51C6A02D68CC}" dt="2021-01-19T17:04:52.461" v="164" actId="20577"/>
          <ac:spMkLst>
            <pc:docMk/>
            <pc:sldMk cId="1125041597" sldId="294"/>
            <ac:spMk id="149" creationId="{00000000-0000-0000-0000-000000000000}"/>
          </ac:spMkLst>
        </pc:spChg>
      </pc:sldChg>
      <pc:sldChg chg="modSp add del mod">
        <pc:chgData name="George Jerabek" userId="8cc9079e07090930" providerId="LiveId" clId="{C650A11B-87F1-4DD7-9133-51C6A02D68CC}" dt="2021-01-19T17:00:43.888" v="63" actId="2696"/>
        <pc:sldMkLst>
          <pc:docMk/>
          <pc:sldMk cId="3772716567" sldId="294"/>
        </pc:sldMkLst>
        <pc:spChg chg="mod">
          <ac:chgData name="George Jerabek" userId="8cc9079e07090930" providerId="LiveId" clId="{C650A11B-87F1-4DD7-9133-51C6A02D68CC}" dt="2021-01-19T16:54:54.137" v="49" actId="20577"/>
          <ac:spMkLst>
            <pc:docMk/>
            <pc:sldMk cId="3772716567" sldId="294"/>
            <ac:spMk id="5" creationId="{00000000-0000-0000-0000-000000000000}"/>
          </ac:spMkLst>
        </pc:spChg>
        <pc:spChg chg="mod">
          <ac:chgData name="George Jerabek" userId="8cc9079e07090930" providerId="LiveId" clId="{C650A11B-87F1-4DD7-9133-51C6A02D68CC}" dt="2021-01-19T16:58:07.855" v="62"/>
          <ac:spMkLst>
            <pc:docMk/>
            <pc:sldMk cId="3772716567" sldId="294"/>
            <ac:spMk id="7" creationId="{00000000-0000-0000-0000-000000000000}"/>
          </ac:spMkLst>
        </pc:spChg>
      </pc:sldChg>
    </pc:docChg>
  </pc:docChgLst>
  <pc:docChgLst>
    <pc:chgData name="George Jerabek" userId="8cc9079e07090930" providerId="LiveId" clId="{31F50885-5C8F-43E5-82D5-D43B4170D167}"/>
    <pc:docChg chg="undo custSel modSld">
      <pc:chgData name="George Jerabek" userId="8cc9079e07090930" providerId="LiveId" clId="{31F50885-5C8F-43E5-82D5-D43B4170D167}" dt="2021-01-19T13:47:39.430" v="728" actId="20577"/>
      <pc:docMkLst>
        <pc:docMk/>
      </pc:docMkLst>
      <pc:sldChg chg="addSp delSp modSp mod modNotesTx">
        <pc:chgData name="George Jerabek" userId="8cc9079e07090930" providerId="LiveId" clId="{31F50885-5C8F-43E5-82D5-D43B4170D167}" dt="2021-01-19T13:41:37.844" v="270" actId="20577"/>
        <pc:sldMkLst>
          <pc:docMk/>
          <pc:sldMk cId="0" sldId="256"/>
        </pc:sldMkLst>
        <pc:spChg chg="mod">
          <ac:chgData name="George Jerabek" userId="8cc9079e07090930" providerId="LiveId" clId="{31F50885-5C8F-43E5-82D5-D43B4170D167}" dt="2021-01-19T13:39:39.688" v="113" actId="20577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George Jerabek" userId="8cc9079e07090930" providerId="LiveId" clId="{31F50885-5C8F-43E5-82D5-D43B4170D167}" dt="2021-01-19T13:24:06.936" v="40" actId="20577"/>
          <ac:spMkLst>
            <pc:docMk/>
            <pc:sldMk cId="0" sldId="256"/>
            <ac:spMk id="132" creationId="{00000000-0000-0000-0000-000000000000}"/>
          </ac:spMkLst>
        </pc:spChg>
        <pc:picChg chg="del">
          <ac:chgData name="George Jerabek" userId="8cc9079e07090930" providerId="LiveId" clId="{31F50885-5C8F-43E5-82D5-D43B4170D167}" dt="2021-01-19T13:24:34.471" v="51" actId="478"/>
          <ac:picMkLst>
            <pc:docMk/>
            <pc:sldMk cId="0" sldId="256"/>
            <ac:picMk id="3" creationId="{B17F557D-64F0-45BD-8140-8B30AA805B01}"/>
          </ac:picMkLst>
        </pc:picChg>
        <pc:picChg chg="add mod">
          <ac:chgData name="George Jerabek" userId="8cc9079e07090930" providerId="LiveId" clId="{31F50885-5C8F-43E5-82D5-D43B4170D167}" dt="2021-01-19T13:26:23.304" v="58" actId="14100"/>
          <ac:picMkLst>
            <pc:docMk/>
            <pc:sldMk cId="0" sldId="256"/>
            <ac:picMk id="4" creationId="{BCE8869A-0434-4D52-9181-AA8829B63666}"/>
          </ac:picMkLst>
        </pc:picChg>
      </pc:sldChg>
      <pc:sldChg chg="modSp mod modNotesTx">
        <pc:chgData name="George Jerabek" userId="8cc9079e07090930" providerId="LiveId" clId="{31F50885-5C8F-43E5-82D5-D43B4170D167}" dt="2021-01-19T13:43:50.406" v="386" actId="20577"/>
        <pc:sldMkLst>
          <pc:docMk/>
          <pc:sldMk cId="2013330366" sldId="265"/>
        </pc:sldMkLst>
        <pc:spChg chg="mod">
          <ac:chgData name="George Jerabek" userId="8cc9079e07090930" providerId="LiveId" clId="{31F50885-5C8F-43E5-82D5-D43B4170D167}" dt="2021-01-19T13:43:50.406" v="386" actId="20577"/>
          <ac:spMkLst>
            <pc:docMk/>
            <pc:sldMk cId="2013330366" sldId="265"/>
            <ac:spMk id="15363" creationId="{00000000-0000-0000-0000-000000000000}"/>
          </ac:spMkLst>
        </pc:spChg>
        <pc:spChg chg="mod">
          <ac:chgData name="George Jerabek" userId="8cc9079e07090930" providerId="LiveId" clId="{31F50885-5C8F-43E5-82D5-D43B4170D167}" dt="2021-01-19T13:35:52.840" v="112" actId="20577"/>
          <ac:spMkLst>
            <pc:docMk/>
            <pc:sldMk cId="2013330366" sldId="265"/>
            <ac:spMk id="15364" creationId="{00000000-0000-0000-0000-000000000000}"/>
          </ac:spMkLst>
        </pc:spChg>
      </pc:sldChg>
      <pc:sldChg chg="addSp delSp mod">
        <pc:chgData name="George Jerabek" userId="8cc9079e07090930" providerId="LiveId" clId="{31F50885-5C8F-43E5-82D5-D43B4170D167}" dt="2021-01-19T13:42:24.236" v="310" actId="478"/>
        <pc:sldMkLst>
          <pc:docMk/>
          <pc:sldMk cId="2594438462" sldId="270"/>
        </pc:sldMkLst>
        <pc:picChg chg="add del">
          <ac:chgData name="George Jerabek" userId="8cc9079e07090930" providerId="LiveId" clId="{31F50885-5C8F-43E5-82D5-D43B4170D167}" dt="2021-01-19T13:42:24.236" v="310" actId="478"/>
          <ac:picMkLst>
            <pc:docMk/>
            <pc:sldMk cId="2594438462" sldId="270"/>
            <ac:picMk id="4" creationId="{79E0B350-F15E-4794-841D-3249045319B2}"/>
          </ac:picMkLst>
        </pc:picChg>
      </pc:sldChg>
      <pc:sldChg chg="delSp modSp mod">
        <pc:chgData name="George Jerabek" userId="8cc9079e07090930" providerId="LiveId" clId="{31F50885-5C8F-43E5-82D5-D43B4170D167}" dt="2021-01-19T13:47:39.430" v="728" actId="20577"/>
        <pc:sldMkLst>
          <pc:docMk/>
          <pc:sldMk cId="709233288" sldId="278"/>
        </pc:sldMkLst>
        <pc:spChg chg="mod">
          <ac:chgData name="George Jerabek" userId="8cc9079e07090930" providerId="LiveId" clId="{31F50885-5C8F-43E5-82D5-D43B4170D167}" dt="2021-01-19T13:45:01.007" v="497" actId="20577"/>
          <ac:spMkLst>
            <pc:docMk/>
            <pc:sldMk cId="709233288" sldId="278"/>
            <ac:spMk id="15363" creationId="{00000000-0000-0000-0000-000000000000}"/>
          </ac:spMkLst>
        </pc:spChg>
        <pc:spChg chg="mod">
          <ac:chgData name="George Jerabek" userId="8cc9079e07090930" providerId="LiveId" clId="{31F50885-5C8F-43E5-82D5-D43B4170D167}" dt="2021-01-19T13:47:39.430" v="728" actId="20577"/>
          <ac:spMkLst>
            <pc:docMk/>
            <pc:sldMk cId="709233288" sldId="278"/>
            <ac:spMk id="15364" creationId="{00000000-0000-0000-0000-000000000000}"/>
          </ac:spMkLst>
        </pc:spChg>
        <pc:picChg chg="del">
          <ac:chgData name="George Jerabek" userId="8cc9079e07090930" providerId="LiveId" clId="{31F50885-5C8F-43E5-82D5-D43B4170D167}" dt="2021-01-19T13:45:08.034" v="498" actId="478"/>
          <ac:picMkLst>
            <pc:docMk/>
            <pc:sldMk cId="709233288" sldId="278"/>
            <ac:picMk id="3" creationId="{0A18FAE6-FCAC-433D-B4A1-8FB0FDC7A77E}"/>
          </ac:picMkLst>
        </pc:picChg>
        <pc:picChg chg="del">
          <ac:chgData name="George Jerabek" userId="8cc9079e07090930" providerId="LiveId" clId="{31F50885-5C8F-43E5-82D5-D43B4170D167}" dt="2021-01-19T13:45:11.328" v="499" actId="478"/>
          <ac:picMkLst>
            <pc:docMk/>
            <pc:sldMk cId="709233288" sldId="278"/>
            <ac:picMk id="4" creationId="{00000000-0000-0000-0000-000000000000}"/>
          </ac:picMkLst>
        </pc:picChg>
        <pc:picChg chg="del">
          <ac:chgData name="George Jerabek" userId="8cc9079e07090930" providerId="LiveId" clId="{31F50885-5C8F-43E5-82D5-D43B4170D167}" dt="2021-01-19T13:45:14.683" v="500" actId="478"/>
          <ac:picMkLst>
            <pc:docMk/>
            <pc:sldMk cId="709233288" sldId="278"/>
            <ac:picMk id="5" creationId="{00000000-0000-0000-0000-000000000000}"/>
          </ac:picMkLst>
        </pc:picChg>
      </pc:sldChg>
      <pc:sldChg chg="modSp mod">
        <pc:chgData name="George Jerabek" userId="8cc9079e07090930" providerId="LiveId" clId="{31F50885-5C8F-43E5-82D5-D43B4170D167}" dt="2021-01-19T13:27:00.625" v="72" actId="20577"/>
        <pc:sldMkLst>
          <pc:docMk/>
          <pc:sldMk cId="704411478" sldId="285"/>
        </pc:sldMkLst>
        <pc:spChg chg="mod">
          <ac:chgData name="George Jerabek" userId="8cc9079e07090930" providerId="LiveId" clId="{31F50885-5C8F-43E5-82D5-D43B4170D167}" dt="2021-01-19T13:27:00.625" v="72" actId="20577"/>
          <ac:spMkLst>
            <pc:docMk/>
            <pc:sldMk cId="704411478" sldId="285"/>
            <ac:spMk id="134" creationId="{00000000-0000-0000-0000-000000000000}"/>
          </ac:spMkLst>
        </pc:spChg>
      </pc:sldChg>
    </pc:docChg>
  </pc:docChgLst>
  <pc:docChgLst>
    <pc:chgData name="George Jerabek" userId="8cc9079e07090930" providerId="LiveId" clId="{66B4622D-A3A6-42E3-9B91-EB86174F52BD}"/>
    <pc:docChg chg="undo custSel addSld modSld">
      <pc:chgData name="George Jerabek" userId="8cc9079e07090930" providerId="LiveId" clId="{66B4622D-A3A6-42E3-9B91-EB86174F52BD}" dt="2021-01-19T15:26:45.639" v="945" actId="20577"/>
      <pc:docMkLst>
        <pc:docMk/>
      </pc:docMkLst>
      <pc:sldChg chg="modSp mod modNotesTx">
        <pc:chgData name="George Jerabek" userId="8cc9079e07090930" providerId="LiveId" clId="{66B4622D-A3A6-42E3-9B91-EB86174F52BD}" dt="2021-01-19T14:13:16.135" v="74" actId="20577"/>
        <pc:sldMkLst>
          <pc:docMk/>
          <pc:sldMk cId="2013330366" sldId="265"/>
        </pc:sldMkLst>
        <pc:spChg chg="mod">
          <ac:chgData name="George Jerabek" userId="8cc9079e07090930" providerId="LiveId" clId="{66B4622D-A3A6-42E3-9B91-EB86174F52BD}" dt="2021-01-19T14:12:48.944" v="46" actId="13926"/>
          <ac:spMkLst>
            <pc:docMk/>
            <pc:sldMk cId="2013330366" sldId="265"/>
            <ac:spMk id="15364" creationId="{00000000-0000-0000-0000-000000000000}"/>
          </ac:spMkLst>
        </pc:spChg>
      </pc:sldChg>
      <pc:sldChg chg="modSp mod">
        <pc:chgData name="George Jerabek" userId="8cc9079e07090930" providerId="LiveId" clId="{66B4622D-A3A6-42E3-9B91-EB86174F52BD}" dt="2021-01-19T14:13:28.432" v="76" actId="20577"/>
        <pc:sldMkLst>
          <pc:docMk/>
          <pc:sldMk cId="2594438462" sldId="270"/>
        </pc:sldMkLst>
        <pc:spChg chg="mod">
          <ac:chgData name="George Jerabek" userId="8cc9079e07090930" providerId="LiveId" clId="{66B4622D-A3A6-42E3-9B91-EB86174F52BD}" dt="2021-01-19T14:13:28.432" v="76" actId="20577"/>
          <ac:spMkLst>
            <pc:docMk/>
            <pc:sldMk cId="2594438462" sldId="270"/>
            <ac:spMk id="2" creationId="{C37DADD8-CFDF-46BB-92C3-E9D8B94BDEE4}"/>
          </ac:spMkLst>
        </pc:spChg>
      </pc:sldChg>
      <pc:sldChg chg="modSp mod modNotesTx">
        <pc:chgData name="George Jerabek" userId="8cc9079e07090930" providerId="LiveId" clId="{66B4622D-A3A6-42E3-9B91-EB86174F52BD}" dt="2021-01-19T14:50:32.380" v="606" actId="21"/>
        <pc:sldMkLst>
          <pc:docMk/>
          <pc:sldMk cId="4069043784" sldId="271"/>
        </pc:sldMkLst>
        <pc:spChg chg="mod">
          <ac:chgData name="George Jerabek" userId="8cc9079e07090930" providerId="LiveId" clId="{66B4622D-A3A6-42E3-9B91-EB86174F52BD}" dt="2021-01-19T14:34:57" v="350"/>
          <ac:spMkLst>
            <pc:docMk/>
            <pc:sldMk cId="4069043784" sldId="271"/>
            <ac:spMk id="5" creationId="{00000000-0000-0000-0000-000000000000}"/>
          </ac:spMkLst>
        </pc:spChg>
        <pc:spChg chg="mod">
          <ac:chgData name="George Jerabek" userId="8cc9079e07090930" providerId="LiveId" clId="{66B4622D-A3A6-42E3-9B91-EB86174F52BD}" dt="2021-01-19T14:50:32.380" v="606" actId="21"/>
          <ac:spMkLst>
            <pc:docMk/>
            <pc:sldMk cId="4069043784" sldId="271"/>
            <ac:spMk id="7" creationId="{00000000-0000-0000-0000-000000000000}"/>
          </ac:spMkLst>
        </pc:spChg>
      </pc:sldChg>
      <pc:sldChg chg="modSp mod modNotesTx">
        <pc:chgData name="George Jerabek" userId="8cc9079e07090930" providerId="LiveId" clId="{66B4622D-A3A6-42E3-9B91-EB86174F52BD}" dt="2021-01-19T15:14:34.229" v="866" actId="20577"/>
        <pc:sldMkLst>
          <pc:docMk/>
          <pc:sldMk cId="709233288" sldId="278"/>
        </pc:sldMkLst>
        <pc:spChg chg="mod">
          <ac:chgData name="George Jerabek" userId="8cc9079e07090930" providerId="LiveId" clId="{66B4622D-A3A6-42E3-9B91-EB86174F52BD}" dt="2021-01-19T15:14:34.229" v="866" actId="20577"/>
          <ac:spMkLst>
            <pc:docMk/>
            <pc:sldMk cId="709233288" sldId="278"/>
            <ac:spMk id="15364" creationId="{00000000-0000-0000-0000-000000000000}"/>
          </ac:spMkLst>
        </pc:spChg>
      </pc:sldChg>
      <pc:sldChg chg="addSp delSp modSp mod">
        <pc:chgData name="George Jerabek" userId="8cc9079e07090930" providerId="LiveId" clId="{66B4622D-A3A6-42E3-9B91-EB86174F52BD}" dt="2021-01-19T15:26:45.639" v="945" actId="20577"/>
        <pc:sldMkLst>
          <pc:docMk/>
          <pc:sldMk cId="1598886156" sldId="280"/>
        </pc:sldMkLst>
        <pc:spChg chg="mod">
          <ac:chgData name="George Jerabek" userId="8cc9079e07090930" providerId="LiveId" clId="{66B4622D-A3A6-42E3-9B91-EB86174F52BD}" dt="2021-01-19T14:16:13.363" v="158" actId="20577"/>
          <ac:spMkLst>
            <pc:docMk/>
            <pc:sldMk cId="1598886156" sldId="280"/>
            <ac:spMk id="2" creationId="{3F8F7BAD-5FD0-431D-A8F6-38240885B896}"/>
          </ac:spMkLst>
        </pc:spChg>
        <pc:spChg chg="add mod">
          <ac:chgData name="George Jerabek" userId="8cc9079e07090930" providerId="LiveId" clId="{66B4622D-A3A6-42E3-9B91-EB86174F52BD}" dt="2021-01-19T15:26:45.639" v="945" actId="20577"/>
          <ac:spMkLst>
            <pc:docMk/>
            <pc:sldMk cId="1598886156" sldId="280"/>
            <ac:spMk id="3" creationId="{BA587BC5-EF78-43DB-8435-D2CB5D46A1AD}"/>
          </ac:spMkLst>
        </pc:spChg>
        <pc:spChg chg="del mod">
          <ac:chgData name="George Jerabek" userId="8cc9079e07090930" providerId="LiveId" clId="{66B4622D-A3A6-42E3-9B91-EB86174F52BD}" dt="2021-01-19T14:16:22.648" v="160" actId="478"/>
          <ac:spMkLst>
            <pc:docMk/>
            <pc:sldMk cId="1598886156" sldId="280"/>
            <ac:spMk id="5" creationId="{C048D348-1A8B-4713-85F0-9CD0954FFBED}"/>
          </ac:spMkLst>
        </pc:spChg>
        <pc:picChg chg="del">
          <ac:chgData name="George Jerabek" userId="8cc9079e07090930" providerId="LiveId" clId="{66B4622D-A3A6-42E3-9B91-EB86174F52BD}" dt="2021-01-19T14:16:02.200" v="155" actId="478"/>
          <ac:picMkLst>
            <pc:docMk/>
            <pc:sldMk cId="1598886156" sldId="280"/>
            <ac:picMk id="8" creationId="{0271467A-1F6E-4979-833E-D22526CD56C1}"/>
          </ac:picMkLst>
        </pc:picChg>
        <pc:picChg chg="del">
          <ac:chgData name="George Jerabek" userId="8cc9079e07090930" providerId="LiveId" clId="{66B4622D-A3A6-42E3-9B91-EB86174F52BD}" dt="2021-01-19T14:16:06.534" v="157" actId="478"/>
          <ac:picMkLst>
            <pc:docMk/>
            <pc:sldMk cId="1598886156" sldId="280"/>
            <ac:picMk id="11" creationId="{1423B611-A200-4389-B7AC-388D37F5085D}"/>
          </ac:picMkLst>
        </pc:picChg>
        <pc:picChg chg="del">
          <ac:chgData name="George Jerabek" userId="8cc9079e07090930" providerId="LiveId" clId="{66B4622D-A3A6-42E3-9B91-EB86174F52BD}" dt="2021-01-19T14:16:04.426" v="156" actId="478"/>
          <ac:picMkLst>
            <pc:docMk/>
            <pc:sldMk cId="1598886156" sldId="280"/>
            <ac:picMk id="13" creationId="{D9D2A792-A902-4F44-97F5-A2F3FFC4ACE7}"/>
          </ac:picMkLst>
        </pc:picChg>
      </pc:sldChg>
      <pc:sldChg chg="addSp delSp modSp mod">
        <pc:chgData name="George Jerabek" userId="8cc9079e07090930" providerId="LiveId" clId="{66B4622D-A3A6-42E3-9B91-EB86174F52BD}" dt="2021-01-19T14:28:06.134" v="282" actId="255"/>
        <pc:sldMkLst>
          <pc:docMk/>
          <pc:sldMk cId="358273545" sldId="288"/>
        </pc:sldMkLst>
        <pc:spChg chg="add del">
          <ac:chgData name="George Jerabek" userId="8cc9079e07090930" providerId="LiveId" clId="{66B4622D-A3A6-42E3-9B91-EB86174F52BD}" dt="2021-01-19T14:20:00.381" v="224" actId="22"/>
          <ac:spMkLst>
            <pc:docMk/>
            <pc:sldMk cId="358273545" sldId="288"/>
            <ac:spMk id="5" creationId="{DC311657-99F7-4C9E-8FD6-A0F76497C1A4}"/>
          </ac:spMkLst>
        </pc:spChg>
        <pc:spChg chg="add del mod">
          <ac:chgData name="George Jerabek" userId="8cc9079e07090930" providerId="LiveId" clId="{66B4622D-A3A6-42E3-9B91-EB86174F52BD}" dt="2021-01-19T14:20:55.985" v="232" actId="22"/>
          <ac:spMkLst>
            <pc:docMk/>
            <pc:sldMk cId="358273545" sldId="288"/>
            <ac:spMk id="7" creationId="{B8D91E7E-E61A-4A6E-A29A-F7343839B334}"/>
          </ac:spMkLst>
        </pc:spChg>
        <pc:spChg chg="add mod">
          <ac:chgData name="George Jerabek" userId="8cc9079e07090930" providerId="LiveId" clId="{66B4622D-A3A6-42E3-9B91-EB86174F52BD}" dt="2021-01-19T14:28:06.134" v="282" actId="255"/>
          <ac:spMkLst>
            <pc:docMk/>
            <pc:sldMk cId="358273545" sldId="288"/>
            <ac:spMk id="9" creationId="{68CF1F8B-F1D4-4960-BE43-97B963CDFDBD}"/>
          </ac:spMkLst>
        </pc:spChg>
        <pc:spChg chg="mod">
          <ac:chgData name="George Jerabek" userId="8cc9079e07090930" providerId="LiveId" clId="{66B4622D-A3A6-42E3-9B91-EB86174F52BD}" dt="2021-01-19T14:22:34.820" v="236" actId="14100"/>
          <ac:spMkLst>
            <pc:docMk/>
            <pc:sldMk cId="358273545" sldId="288"/>
            <ac:spMk id="152" creationId="{00000000-0000-0000-0000-000000000000}"/>
          </ac:spMkLst>
        </pc:spChg>
        <pc:picChg chg="del">
          <ac:chgData name="George Jerabek" userId="8cc9079e07090930" providerId="LiveId" clId="{66B4622D-A3A6-42E3-9B91-EB86174F52BD}" dt="2021-01-19T14:18:40.329" v="222" actId="478"/>
          <ac:picMkLst>
            <pc:docMk/>
            <pc:sldMk cId="358273545" sldId="288"/>
            <ac:picMk id="3" creationId="{FDCE90F6-377B-42E0-AD07-19B649AEAFD0}"/>
          </ac:picMkLst>
        </pc:picChg>
      </pc:sldChg>
      <pc:sldChg chg="addSp delSp modSp mod">
        <pc:chgData name="George Jerabek" userId="8cc9079e07090930" providerId="LiveId" clId="{66B4622D-A3A6-42E3-9B91-EB86174F52BD}" dt="2021-01-19T14:30:13.556" v="293" actId="1076"/>
        <pc:sldMkLst>
          <pc:docMk/>
          <pc:sldMk cId="3961232992" sldId="292"/>
        </pc:sldMkLst>
        <pc:spChg chg="add del mod">
          <ac:chgData name="George Jerabek" userId="8cc9079e07090930" providerId="LiveId" clId="{66B4622D-A3A6-42E3-9B91-EB86174F52BD}" dt="2021-01-19T14:29:44.450" v="289" actId="255"/>
          <ac:spMkLst>
            <pc:docMk/>
            <pc:sldMk cId="3961232992" sldId="292"/>
            <ac:spMk id="7" creationId="{16B55562-4A1B-4962-B26F-EBFA07AAA1AF}"/>
          </ac:spMkLst>
        </pc:spChg>
        <pc:spChg chg="add del">
          <ac:chgData name="George Jerabek" userId="8cc9079e07090930" providerId="LiveId" clId="{66B4622D-A3A6-42E3-9B91-EB86174F52BD}" dt="2021-01-19T14:29:04.957" v="285" actId="22"/>
          <ac:spMkLst>
            <pc:docMk/>
            <pc:sldMk cId="3961232992" sldId="292"/>
            <ac:spMk id="8" creationId="{AC7445FD-6D34-43E4-9FBA-577AB347D17A}"/>
          </ac:spMkLst>
        </pc:spChg>
        <pc:picChg chg="del">
          <ac:chgData name="George Jerabek" userId="8cc9079e07090930" providerId="LiveId" clId="{66B4622D-A3A6-42E3-9B91-EB86174F52BD}" dt="2021-01-19T14:30:04.451" v="291" actId="478"/>
          <ac:picMkLst>
            <pc:docMk/>
            <pc:sldMk cId="3961232992" sldId="292"/>
            <ac:picMk id="4" creationId="{CE3E9A89-3CC9-4BD8-AB3B-DACD6BC546B9}"/>
          </ac:picMkLst>
        </pc:picChg>
        <pc:picChg chg="add mod">
          <ac:chgData name="George Jerabek" userId="8cc9079e07090930" providerId="LiveId" clId="{66B4622D-A3A6-42E3-9B91-EB86174F52BD}" dt="2021-01-19T14:30:13.556" v="293" actId="1076"/>
          <ac:picMkLst>
            <pc:docMk/>
            <pc:sldMk cId="3961232992" sldId="292"/>
            <ac:picMk id="9" creationId="{ECAF4DAD-E6A8-4E84-8621-0B73CA117EAF}"/>
          </ac:picMkLst>
        </pc:picChg>
      </pc:sldChg>
      <pc:sldChg chg="modSp add mod modNotesTx">
        <pc:chgData name="George Jerabek" userId="8cc9079e07090930" providerId="LiveId" clId="{66B4622D-A3A6-42E3-9B91-EB86174F52BD}" dt="2021-01-19T14:51:13.936" v="679" actId="5793"/>
        <pc:sldMkLst>
          <pc:docMk/>
          <pc:sldMk cId="1126840616" sldId="293"/>
        </pc:sldMkLst>
        <pc:spChg chg="mod">
          <ac:chgData name="George Jerabek" userId="8cc9079e07090930" providerId="LiveId" clId="{66B4622D-A3A6-42E3-9B91-EB86174F52BD}" dt="2021-01-19T14:50:40.039" v="607"/>
          <ac:spMkLst>
            <pc:docMk/>
            <pc:sldMk cId="1126840616" sldId="29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2021. 01. 19.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1096375" y="3501868"/>
            <a:ext cx="8770478" cy="3317429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757746" cy="36838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6205483" y="0"/>
            <a:ext cx="4757746" cy="368383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7003985"/>
            <a:ext cx="4757746" cy="36838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6205483" y="7003985"/>
            <a:ext cx="4757746" cy="36838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4310842" cy="343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325570" y="3257356"/>
            <a:ext cx="7294549" cy="3086073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Ez </a:t>
            </a:r>
            <a:r>
              <a:rPr lang="hu-HU"/>
              <a:t>a 94 </a:t>
            </a:r>
            <a:r>
              <a:rPr lang="hu-HU" dirty="0"/>
              <a:t>. fórum! Bemutatkozás: pártoló-, majd rendes tag – a tavaly májusi közgyűlést óta tisztséget vállaló.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4310842" cy="343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325570" y="3257356"/>
            <a:ext cx="7294549" cy="30860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4310842" cy="343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325570" y="3257356"/>
            <a:ext cx="7294549" cy="30860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6263" y="514350"/>
            <a:ext cx="3717925" cy="25733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/>
              <a:t>A mostani fórumon már 300 feletti a regisztráltak száma. </a:t>
            </a:r>
          </a:p>
          <a:p>
            <a:pPr eaLnBrk="1" hangingPunct="1"/>
            <a:r>
              <a:rPr lang="hu-HU" dirty="0"/>
              <a:t>Még a márciusi fórum előtt kiírásra kerül a diplomapályázat!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6263" y="514350"/>
            <a:ext cx="3717925" cy="25733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/>
              <a:t>Az értékelőlapon lehet javaslatot tenni témára, előadóra, helyszínre…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18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kérdések, amelyekre nem ad választ a kiadvány…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2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Tahoma"/>
                <a:ea typeface="+mn-ea"/>
              </a:rPr>
              <a:t>Információvédelem Menedzselése LVI. Szakmai Fórum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kay.net/blo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vudgd2jfaTkJsG8TYA4zvO5opF4eAkCaFlQn3l9ZVrU4tSw/viewform" TargetMode="External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e.hu/en/esemenyek/-/esemeny/1/4687558/eivok-14--szakmai-foru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nki.gov.hu/podcast/" TargetMode="External"/><Relationship Id="rId4" Type="http://schemas.openxmlformats.org/officeDocument/2006/relationships/hyperlink" Target="https://www.enisa.europa.eu/events/cybersecurity_standardisation_2021/cybersecurity_standardisation_202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tpecset.hu/site/news/index?page=3&amp;per-page=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XCIV. Szakmai Fórum
Budapest, 2021. január 20.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872880" y="2962853"/>
            <a:ext cx="417646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Jerabek György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 descr="A képen férfi, személy, viselés, bezárás látható&#10;&#10;Automatikusan generált leírás">
            <a:extLst>
              <a:ext uri="{FF2B5EF4-FFF2-40B4-BE49-F238E27FC236}">
                <a16:creationId xmlns:a16="http://schemas.microsoft.com/office/drawing/2014/main" id="{BCE8869A-0434-4D52-9181-AA8829B6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6" y="2038536"/>
            <a:ext cx="2293640" cy="3440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7D2CF-8120-4B18-B80D-7D973BFEA50F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Arial"/>
              </a:rPr>
              <a:t>A megelőző tizennégy pályázat (2006-2019)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0632" y="824781"/>
            <a:ext cx="6984776" cy="52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Eddigi nyertesek: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2006 -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Kristóf Csaba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(Biztonság portál)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2007 -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Kelemen László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(IT 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Security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2008 -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Turcsán Tamás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(CW, Figyelő)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2009 -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Dajkó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Pál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(IT café)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2010 -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Sebők Viktória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(Figyelő)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2011 -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Schopp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Attila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ITBusiness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2012 -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Bátky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Zoltán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Bitport.hu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Média Kft.)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2013 -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Kristóf Csaba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(Biztonságportál (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Isidor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Kft.)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2014 -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Csizmazia-Darab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István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(SICONTACT Kft.)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2015 -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Molnár József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(PC World)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2016 -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Bolcsó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Dániel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, (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Index.hu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2017 –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Vass Enikő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</a:t>
            </a:r>
            <a:r>
              <a:rPr kumimoji="0" lang="hu-HU" alt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ITBusiness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2018 –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Dömös Zsuzsanna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(24.hu)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2019 –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Makay József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(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  <a:hlinkClick r:id="rId4"/>
              </a:rPr>
              <a:t>https://makay.net/blog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)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charset="-122"/>
              <a:cs typeface="Tahoma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0147"/>
              </a:buClr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</a:rPr>
              <a:t>2021 - ???????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icrosoft YaHei" charset="-122"/>
                <a:cs typeface="Tahoma" pitchFamily="34" charset="0"/>
                <a:sym typeface="Wingdings" panose="05000000000000000000" pitchFamily="2" charset="2"/>
              </a:rPr>
              <a:t></a:t>
            </a:r>
            <a:endParaRPr kumimoji="0" lang="hu-HU" altLang="hu-H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Microsoft YaHei" charset="-122"/>
              <a:cs typeface="Tahoma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Microsoft YaHei" charset="-122"/>
              <a:cs typeface="Tahoma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Microsoft YaHei" charset="-122"/>
              <a:cs typeface="Tahoma" pitchFamily="34" charset="0"/>
            </a:endParaRPr>
          </a:p>
          <a:p>
            <a:pPr marL="341313" marR="0" lvl="0" indent="-3365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  <a:p>
            <a:pPr marL="741363" marR="0" lvl="1" indent="-279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  <a:p>
            <a:pPr marL="341313" marR="0" lvl="0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/>
            </a:pPr>
            <a:endParaRPr kumimoji="0" lang="hu-HU" alt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2056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Az eddigi nyertesek (2006- )</a:t>
            </a:r>
            <a:endParaRPr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0632" y="824781"/>
            <a:ext cx="6984776" cy="52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2015 -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Vass Enikő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2018 - 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Dömös Zsuzsanna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(24.hu)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2019 - </a:t>
            </a: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Makay József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(https://makay.net/blog)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</a:rPr>
              <a:t>2020 - </a:t>
            </a: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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2021 - ?????</a:t>
            </a:r>
            <a:endParaRPr lang="hu-HU" altLang="hu-HU" sz="1600" dirty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15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B55562-4A1B-4962-B26F-EBFA07AAA1AF}"/>
              </a:ext>
            </a:extLst>
          </p:cNvPr>
          <p:cNvSpPr txBox="1"/>
          <p:nvPr/>
        </p:nvSpPr>
        <p:spPr>
          <a:xfrm>
            <a:off x="272480" y="5013176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https://docs.google.com/forms/d/e/1FAIpQLSdvudgd2jfaTkJsG8TYA4zvO5opF4eAkCaFlQn3l9ZVrU4tSw/viewform</a:t>
            </a:r>
            <a:endParaRPr lang="hu-HU" sz="1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CAF4DAD-E6A8-4E84-8621-0B73CA117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98" y="1124744"/>
            <a:ext cx="3686804" cy="36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0"/>
            <a:ext cx="9905760" cy="620688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8CF1F8B-F1D4-4960-BE43-97B963CDFDBD}"/>
              </a:ext>
            </a:extLst>
          </p:cNvPr>
          <p:cNvSpPr txBox="1"/>
          <p:nvPr/>
        </p:nvSpPr>
        <p:spPr>
          <a:xfrm>
            <a:off x="344488" y="1124744"/>
            <a:ext cx="95615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/>
              <a:t>		</a:t>
            </a:r>
            <a:r>
              <a:rPr lang="hu-HU" sz="1600" b="1" dirty="0"/>
              <a:t>Köszöntő és bevezető gondolatok </a:t>
            </a:r>
            <a:r>
              <a:rPr lang="hu-HU" sz="1600" b="1"/>
              <a:t>- aktualitások</a:t>
            </a:r>
            <a:r>
              <a:rPr lang="hu-HU" sz="1600"/>
              <a:t> </a:t>
            </a:r>
            <a:r>
              <a:rPr lang="hu-HU" sz="1600" dirty="0"/>
              <a:t>					Jerabek György (Hétpecsét Egyesület) titkár</a:t>
            </a:r>
          </a:p>
          <a:p>
            <a:endParaRPr lang="hu-HU" sz="1600" dirty="0"/>
          </a:p>
          <a:p>
            <a:r>
              <a:rPr lang="hu-HU" sz="1600" b="1" dirty="0"/>
              <a:t>Jelszómenedzsment kihívások egy radikálisan megváltozott környezetben avagy a COVID és a távmunka hatása a biztonságos jelszókezelésre</a:t>
            </a:r>
          </a:p>
          <a:p>
            <a:endParaRPr lang="hu-HU" sz="1600" b="1" dirty="0"/>
          </a:p>
          <a:p>
            <a:r>
              <a:rPr lang="hu-HU" sz="1600" dirty="0"/>
              <a:t>Tarján Gábor (</a:t>
            </a:r>
            <a:r>
              <a:rPr lang="hu-HU" sz="1600" dirty="0" err="1"/>
              <a:t>MagiCom</a:t>
            </a:r>
            <a:r>
              <a:rPr lang="hu-HU" sz="1600" dirty="0"/>
              <a:t> Kft.) ügyvezető partner</a:t>
            </a:r>
          </a:p>
          <a:p>
            <a:endParaRPr lang="hu-HU" sz="1600" dirty="0"/>
          </a:p>
          <a:p>
            <a:r>
              <a:rPr lang="hu-HU" sz="1600" b="1" dirty="0"/>
              <a:t>Az adat, mint üzemanyag – digitális gazdaság /A NAVÜ bemutatása/</a:t>
            </a:r>
          </a:p>
          <a:p>
            <a:endParaRPr lang="hu-HU" sz="1600" dirty="0"/>
          </a:p>
          <a:p>
            <a:r>
              <a:rPr lang="hu-HU" sz="1600" dirty="0"/>
              <a:t>Kocsis Dávid (Neumann Nonprofit Közhasznú Kft.) stratégiai és operatív ügyvezető-helyettes</a:t>
            </a:r>
          </a:p>
          <a:p>
            <a:endParaRPr lang="hu-HU" sz="1600" dirty="0"/>
          </a:p>
          <a:p>
            <a:r>
              <a:rPr lang="hu-HU" sz="1600" b="1" dirty="0"/>
              <a:t>A közös európai mobilitási adattér </a:t>
            </a:r>
            <a:r>
              <a:rPr lang="hu-HU" sz="1600" b="1" dirty="0" err="1"/>
              <a:t>kiberbiztonsági</a:t>
            </a:r>
            <a:r>
              <a:rPr lang="hu-HU" sz="1600" b="1" dirty="0"/>
              <a:t> tanúsíthatósági feltételeinek kialakítása és kérdései 2025-ig.</a:t>
            </a:r>
          </a:p>
          <a:p>
            <a:endParaRPr lang="hu-HU" sz="1600" dirty="0"/>
          </a:p>
          <a:p>
            <a:r>
              <a:rPr lang="hu-HU" sz="1600" dirty="0"/>
              <a:t>Bódi Antal (KTI Közlekedéstudományi Intézet) ITS irodavezető,(Óbudai Egyetem Biztonságtudományi Doktori Iskola) PhD hallgató</a:t>
            </a:r>
          </a:p>
          <a:p>
            <a:endParaRPr lang="hu-HU" sz="1600" dirty="0"/>
          </a:p>
          <a:p>
            <a:r>
              <a:rPr lang="hu-HU" sz="1600" b="1" dirty="0"/>
              <a:t>Drónszabályozás 2021.-től</a:t>
            </a:r>
          </a:p>
          <a:p>
            <a:endParaRPr lang="hu-HU" sz="1600" dirty="0"/>
          </a:p>
          <a:p>
            <a:r>
              <a:rPr lang="hu-HU" sz="1600" dirty="0"/>
              <a:t>Székely Zoltán (</a:t>
            </a:r>
            <a:r>
              <a:rPr lang="hu-HU" sz="1600" dirty="0" err="1"/>
              <a:t>HungaroControl</a:t>
            </a:r>
            <a:r>
              <a:rPr lang="hu-HU" sz="1600" dirty="0"/>
              <a:t> Zrt.) 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huszadik évet kezdjük 2021-ben!</a:t>
            </a:r>
            <a:endParaRPr sz="28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  <p:pic>
        <p:nvPicPr>
          <p:cNvPr id="7" name="Kép 6" descr="A képen aláírás, kültéri, rúd, olvasás látható&#10;&#10;Automatikusan generált leírás">
            <a:extLst>
              <a:ext uri="{FF2B5EF4-FFF2-40B4-BE49-F238E27FC236}">
                <a16:creationId xmlns:a16="http://schemas.microsoft.com/office/drawing/2014/main" id="{188F84E0-D6CD-4E30-8EC2-19CC64436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8" y="5442260"/>
            <a:ext cx="1211801" cy="1211801"/>
          </a:xfrm>
          <a:prstGeom prst="rect">
            <a:avLst/>
          </a:prstGeom>
        </p:spPr>
      </p:pic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5" y="5411349"/>
            <a:ext cx="1211801" cy="12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Már csak 6 fórum és meglesz a 100!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19+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90+ szakmai fórum, 400+ előadás,120-170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 (</a:t>
            </a:r>
            <a:r>
              <a:rPr lang="hu-HU" sz="2400" dirty="0" err="1"/>
              <a:t>ajajj</a:t>
            </a:r>
            <a:r>
              <a:rPr lang="hu-HU" sz="2400" dirty="0"/>
              <a:t> GDPR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</a:t>
            </a:r>
            <a:r>
              <a:rPr lang="hu-HU" b="1" dirty="0"/>
              <a:t> </a:t>
            </a:r>
            <a:r>
              <a:rPr lang="hu-HU" b="1" dirty="0">
                <a:highlight>
                  <a:srgbClr val="FFFF00"/>
                </a:highlight>
              </a:rPr>
              <a:t>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</a:t>
            </a:r>
            <a:r>
              <a:rPr lang="hu-HU" b="1" dirty="0">
                <a:solidFill>
                  <a:schemeClr val="tx1"/>
                </a:solidFill>
              </a:rPr>
              <a:t>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léteznénk!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04528" y="212215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E0B350-F15E-4794-841D-32490453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492007"/>
            <a:ext cx="8928992" cy="2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A virtuális és a fizikai találkozása: hibrid rendezvények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1901131"/>
            <a:ext cx="7769938" cy="650776"/>
          </a:xfrm>
          <a:prstGeom prst="rect">
            <a:avLst/>
          </a:prstGeom>
        </p:spPr>
        <p:txBody>
          <a:bodyPr/>
          <a:lstStyle/>
          <a:p>
            <a:r>
              <a:rPr lang="hu-HU" b="1" dirty="0"/>
              <a:t>A </a:t>
            </a:r>
            <a:r>
              <a:rPr lang="hu-HU" b="1" dirty="0" err="1"/>
              <a:t>pandémiás</a:t>
            </a:r>
            <a:r>
              <a:rPr lang="hu-HU" b="1" dirty="0"/>
              <a:t> helyzet fokozódik</a:t>
            </a:r>
          </a:p>
          <a:p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előadóink egy része maszkban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másik része on-line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fennmaradó részük: felkérés alatt (értékelő link: az utolsó lapon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ISACA CPE link : CHAT </a:t>
            </a:r>
            <a:r>
              <a:rPr lang="hu-HU" b="1" dirty="0"/>
              <a:t> </a:t>
            </a:r>
          </a:p>
          <a:p>
            <a:endParaRPr lang="hu-HU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A587BC5-EF78-43DB-8435-D2CB5D46A1AD}"/>
              </a:ext>
            </a:extLst>
          </p:cNvPr>
          <p:cNvSpPr txBox="1"/>
          <p:nvPr/>
        </p:nvSpPr>
        <p:spPr>
          <a:xfrm>
            <a:off x="1856656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EIVOK Fórum – 2021.01.21  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3"/>
              </a:rPr>
              <a:t>https://www.hte.hu/en/esemenyek/-/esemeny/1/4687558/eivok-14--szakmai-forum</a:t>
            </a:r>
            <a:r>
              <a:rPr lang="hu-HU" dirty="0"/>
              <a:t> 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DPO Fórum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ENISA - </a:t>
            </a:r>
            <a:r>
              <a:rPr lang="hu-HU" dirty="0" err="1"/>
              <a:t>Cybersecurity</a:t>
            </a:r>
            <a:r>
              <a:rPr lang="hu-HU" dirty="0"/>
              <a:t> </a:t>
            </a:r>
            <a:r>
              <a:rPr lang="hu-HU" dirty="0" err="1"/>
              <a:t>Standardization</a:t>
            </a:r>
            <a:r>
              <a:rPr lang="hu-HU" dirty="0"/>
              <a:t> </a:t>
            </a:r>
            <a:r>
              <a:rPr lang="hu-HU" dirty="0">
                <a:hlinkClick r:id="rId4"/>
              </a:rPr>
              <a:t>https://www.enisa.europa.eu/events/cybersecurity_standardisation_2021/cybersecurity_standardisation_2021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NBSZ-NKI </a:t>
            </a:r>
            <a:r>
              <a:rPr lang="hu-HU" dirty="0" err="1"/>
              <a:t>podcastok</a:t>
            </a:r>
            <a:r>
              <a:rPr lang="hu-HU" dirty="0"/>
              <a:t> ( </a:t>
            </a:r>
            <a:r>
              <a:rPr lang="hu-HU" dirty="0">
                <a:hlinkClick r:id="rId5"/>
              </a:rPr>
              <a:t>https://nki.gov.hu/podcast/</a:t>
            </a:r>
            <a:r>
              <a:rPr lang="hu-HU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32374" y="6648"/>
            <a:ext cx="8780463" cy="191683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TÁVMUNKA TÖRTÉNETEK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https://www.tavmunka.hetpecset.hu/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420888"/>
            <a:ext cx="9001072" cy="2088232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Marad-e a vírus és a rendkívüli intézkedések 2021 –</a:t>
            </a:r>
            <a:r>
              <a:rPr lang="hu-HU" sz="2200" b="1" dirty="0" err="1">
                <a:solidFill>
                  <a:srgbClr val="000000"/>
                </a:solidFill>
                <a:latin typeface="+mj-lt"/>
              </a:rPr>
              <a:t>ben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?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Változik-e a munka törvénykönyve?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Választható lesz-e az otthoni munkavégzés?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6904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32374" y="6648"/>
            <a:ext cx="8780463" cy="191683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szak- és diplomadolgozata - 2021”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420888"/>
            <a:ext cx="9001072" cy="2088232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már 16.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hamarosan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r>
              <a:rPr lang="hu-HU" b="1" dirty="0"/>
              <a:t>Korábbi nyertesek: Korábbi (2020) nyertesekről sajtóközlemény:</a:t>
            </a:r>
          </a:p>
          <a:p>
            <a:pPr>
              <a:lnSpc>
                <a:spcPct val="100000"/>
              </a:lnSpc>
            </a:pPr>
            <a:endParaRPr lang="hu-HU" b="1" dirty="0"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hu-HU" b="1" dirty="0">
                <a:hlinkClick r:id="rId3"/>
              </a:rPr>
              <a:t>https://hetpecset.hu/site/news/index?page=3&amp;per-page=2</a:t>
            </a: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Arial"/>
              </a:rPr>
              <a:t>Az év információbiztonsági újságírója - 2021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- 2021”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Idén XVI. alkalommal!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Beadási határidő: 2021. április 30. (péntek) 15:00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Egyesület székhelyén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Elektronikusan</a:t>
            </a: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titkar@hetpecset.hu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hu-HU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– ez a preferált!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Postai úton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Min. 5 darab 2020. január 1. utáni referencia publikáció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(illetve nyilvánosan elérhető link)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Eredményhirdetés a 2021. évi májusi fórumon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CD43720D442549879AF264950DA219" ma:contentTypeVersion="10" ma:contentTypeDescription="Új dokumentum létrehozása." ma:contentTypeScope="" ma:versionID="c6435a1189dc00f6d0f4804e44a655b1">
  <xsd:schema xmlns:xsd="http://www.w3.org/2001/XMLSchema" xmlns:xs="http://www.w3.org/2001/XMLSchema" xmlns:p="http://schemas.microsoft.com/office/2006/metadata/properties" xmlns:ns3="99173ce1-e3f5-4546-aa1f-973bda85ae02" targetNamespace="http://schemas.microsoft.com/office/2006/metadata/properties" ma:root="true" ma:fieldsID="42f24dfea3f50cda223103c2752b8b5a" ns3:_="">
    <xsd:import namespace="99173ce1-e3f5-4546-aa1f-973bda85a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3ce1-e3f5-4546-aa1f-973bda85a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87B0B-1102-4F9F-9F39-679B0323E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CD2AB-727F-4262-BABD-C08C2B45006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9173ce1-e3f5-4546-aa1f-973bda85ae0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5DDC31-0CAD-4502-9AF5-1358B8B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3ce1-e3f5-4546-aa1f-973bda85a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996</Words>
  <Application>Microsoft Office PowerPoint</Application>
  <PresentationFormat>A4 (210x297 mm)</PresentationFormat>
  <Paragraphs>177</Paragraphs>
  <Slides>13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Már csak 6 fórum és meglesz a 100!</vt:lpstr>
      <vt:lpstr>Köszönjük a kitartó támogatást,  hiszen nélkülük nem léteznénk!</vt:lpstr>
      <vt:lpstr>A virtuális és a fizikai találkozása: hibrid rendezvények</vt:lpstr>
      <vt:lpstr>Események</vt:lpstr>
      <vt:lpstr>TÁVMUNKA TÖRTÉNETEK  https://www.tavmunka.hetpecset.hu/  </vt:lpstr>
      <vt:lpstr>PÁLYÁZATI FELHÍVÁS    „Az év információbiztonsági szak- és diplomadolgozata - 2021”</vt:lpstr>
      <vt:lpstr>PÁLYÁZATI FELHÍVÁS az  „Év információbiztonsági újságírója - 2021” cím elnyerésére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George Jerabek</cp:lastModifiedBy>
  <cp:revision>190</cp:revision>
  <cp:lastPrinted>2016-01-20T05:40:47Z</cp:lastPrinted>
  <dcterms:modified xsi:type="dcterms:W3CDTF">2021-01-19T17:05:07Z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0x0101005ACD43720D442549879AF264950DA219</vt:lpwstr>
  </property>
</Properties>
</file>