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0B28D-42CC-4365-8A1D-32C48F17EBDF}" v="1" dt="2022-03-09T12:06:26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8eb4b1be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8eb4b1be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8eb4b1be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8eb4b1be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8eb4b1be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8eb4b1be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8eb4b1be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8eb4b1be2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8eb4b1be2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8eb4b1be2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6726cfe0587df3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6726cfe0587df3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1eb7c8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1eb7c8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8eb4b1be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8eb4b1be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8eb4b1be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8eb4b1be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8eb4b1be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8eb4b1be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8eb4b1be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8eb4b1be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8eb4b1be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8eb4b1be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8eb4b1be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8eb4b1be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 vártunk - mit kaptunk az adatvédelemben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 kaptunk a hatóságoktól?</a:t>
            </a: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/>
              <a:t>Önkényes dogmák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/>
              <a:t>Bizonyítás hiánya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 kaptunk a hatóságoktól?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4084852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000"/>
              <a:t>Kiszámíthatatlan jogalkalmazás</a:t>
            </a:r>
            <a:endParaRPr sz="500"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15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Nem elvárható </a:t>
            </a:r>
            <a:endParaRPr sz="40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000"/>
              <a:t>Nem teljesíthető</a:t>
            </a:r>
            <a:endParaRPr sz="500"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75" y="3115400"/>
            <a:ext cx="3767526" cy="17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4837725" y="3145075"/>
            <a:ext cx="39999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Környezetből kiragadott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Nemzetközi hatás</a:t>
            </a: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Adatvédelem “exportja”, ismert példák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/>
              <a:t>India</a:t>
            </a:r>
            <a:br>
              <a:rPr lang="en" sz="2500"/>
            </a:br>
            <a:r>
              <a:rPr lang="en" sz="2500"/>
              <a:t>Brazília</a:t>
            </a:r>
            <a:br>
              <a:rPr lang="en" sz="2500"/>
            </a:br>
            <a:r>
              <a:rPr lang="en" sz="2500"/>
              <a:t>New York állam, Kalifornia</a:t>
            </a:r>
            <a:br>
              <a:rPr lang="en" sz="2500"/>
            </a:br>
            <a:r>
              <a:rPr lang="en" sz="2500"/>
              <a:t>Szaud-Arábia</a:t>
            </a:r>
            <a:br>
              <a:rPr lang="en" sz="2500"/>
            </a:br>
            <a:r>
              <a:rPr lang="en" sz="2500"/>
              <a:t>Egyesült Királyság</a:t>
            </a:r>
            <a:br>
              <a:rPr lang="en" sz="2500"/>
            </a:br>
            <a:r>
              <a:rPr lang="en" sz="2500"/>
              <a:t>Szingapúr</a:t>
            </a:r>
            <a:br>
              <a:rPr lang="en" sz="2500"/>
            </a:br>
            <a:r>
              <a:rPr lang="en" sz="2500"/>
              <a:t>Hong Kong</a:t>
            </a:r>
            <a:br>
              <a:rPr lang="en" sz="2500"/>
            </a:br>
            <a:r>
              <a:rPr lang="en" sz="2500"/>
              <a:t>Kína</a:t>
            </a:r>
            <a:br>
              <a:rPr lang="en" sz="2500"/>
            </a:br>
            <a:r>
              <a:rPr lang="en" sz="2500"/>
              <a:t>Dél-Afrika</a:t>
            </a:r>
            <a:endParaRPr sz="2500"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11" y="3389600"/>
            <a:ext cx="1519939" cy="151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https://unctad.org/page/data-protection-and-privacy-legislation-worldwide</a:t>
            </a: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19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20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Az elvárások és a tapasztalatok ollója következetes, védhető adatvédelmi gyakorlattal zárható össze.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Legyen az adatkezelés olyan, mint a kés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Nélkülözhetetlen, de aljas célra is használható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A társadalom kezeli a kockázatait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A deviáns igénybevételt, nagy kockázatokat az állam szorítja vissza 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Kockázat arányos védelem több jogág együttműködése útján:</a:t>
            </a:r>
            <a:br>
              <a:rPr lang="en" sz="2000"/>
            </a:br>
            <a:r>
              <a:rPr lang="en" sz="2000"/>
              <a:t>(mint a lánckesztyű és a börtönök)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Kiszolgáltatott adatalany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Vágtázó technológia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4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Észrevétlen de hatékony</a:t>
            </a:r>
            <a:endParaRPr sz="3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100"/>
              <a:t>Eltérő logika: </a:t>
            </a:r>
            <a:br>
              <a:rPr lang="en" sz="3100"/>
            </a:br>
            <a:r>
              <a:rPr lang="en" sz="3100"/>
              <a:t>Hatósági - magán adatkezelésre</a:t>
            </a:r>
            <a:endParaRPr sz="31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100"/>
              <a:t>Tudatosság - szolgáltatás minőség</a:t>
            </a:r>
            <a:endParaRPr sz="3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 kaptunk a jogalkotótól?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GDPR</a:t>
            </a:r>
            <a:endParaRPr sz="4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Lokális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világ</a:t>
            </a:r>
            <a:endParaRPr sz="4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Globális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 kaptunk a jogalkotótól?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GDPR</a:t>
            </a:r>
            <a:endParaRPr sz="4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Statikus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világ</a:t>
            </a:r>
            <a:endParaRPr sz="4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Dinamikus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 kaptunk a jogalkotótól?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GDPR</a:t>
            </a:r>
            <a:endParaRPr sz="4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Egységes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világ</a:t>
            </a:r>
            <a:endParaRPr sz="4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Változatos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 kaptunk a jogalkotótól?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GDPR</a:t>
            </a:r>
            <a:endParaRPr sz="4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Elvont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világ</a:t>
            </a:r>
            <a:endParaRPr sz="4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Konkrét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 kaptunk a jogalkotótól?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GDPR</a:t>
            </a:r>
            <a:endParaRPr sz="4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Gyanakvó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világ</a:t>
            </a:r>
            <a:endParaRPr sz="4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Érdekvezérelt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 kaptunk a hatóságoktól?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/>
              <a:t>Öncélú védelem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/>
              <a:t>Ágyúval verébre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Diavetítés a képernyőre (16:9 oldalarány)</PresentationFormat>
  <Slides>14</Slides>
  <Notes>14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Paradigm</vt:lpstr>
      <vt:lpstr>Mit vártunk - mit kaptunk az adatvédelemben</vt:lpstr>
      <vt:lpstr>Legyen az adatkezelés olyan, mint a kés</vt:lpstr>
      <vt:lpstr>Kiszolgáltatott adatalany   Vágtázó technológia</vt:lpstr>
      <vt:lpstr>Mit kaptunk a jogalkotótól?</vt:lpstr>
      <vt:lpstr>Mit kaptunk a jogalkotótól?</vt:lpstr>
      <vt:lpstr>Mit kaptunk a jogalkotótól?</vt:lpstr>
      <vt:lpstr>Mit kaptunk a jogalkotótól?</vt:lpstr>
      <vt:lpstr>Mit kaptunk a jogalkotótól?</vt:lpstr>
      <vt:lpstr>Mit kaptunk a hatóságoktól?</vt:lpstr>
      <vt:lpstr>Mit kaptunk a hatóságoktól?</vt:lpstr>
      <vt:lpstr>Mit kaptunk a hatóságoktól?</vt:lpstr>
      <vt:lpstr>Nemzetközi hatás</vt:lpstr>
      <vt:lpstr>PowerPoint-bemutató</vt:lpstr>
      <vt:lpstr>Az elvárások és a tapasztalatok ollója következetes, védhető adatvédelmi gyakorlattal zárható össze.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 vártunk - mit kaptunk az adatvédelemben</dc:title>
  <cp:revision>2</cp:revision>
  <dcterms:modified xsi:type="dcterms:W3CDTF">2022-03-09T12:07:20Z</dcterms:modified>
</cp:coreProperties>
</file>