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308" r:id="rId6"/>
    <p:sldId id="309" r:id="rId7"/>
    <p:sldId id="291" r:id="rId8"/>
    <p:sldId id="282" r:id="rId9"/>
    <p:sldId id="275" r:id="rId10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94294-CE2A-4BAF-9275-2783DDFAFE3E}" v="3" dt="2025-03-18T12:06:27.194"/>
    <p1510:client id="{C2EF5196-D4D5-425B-AC7B-C132B7F89B2B}" v="3" dt="2025-03-17T13:53:2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81" d="100"/>
          <a:sy n="81" d="100"/>
        </p:scale>
        <p:origin x="1686" y="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Jerabek" userId="8cc9079e07090930" providerId="LiveId" clId="{C2EF5196-D4D5-425B-AC7B-C132B7F89B2B}"/>
    <pc:docChg chg="custSel delSld modSld">
      <pc:chgData name="George Jerabek" userId="8cc9079e07090930" providerId="LiveId" clId="{C2EF5196-D4D5-425B-AC7B-C132B7F89B2B}" dt="2025-03-17T14:09:49.480" v="697" actId="20577"/>
      <pc:docMkLst>
        <pc:docMk/>
      </pc:docMkLst>
      <pc:sldChg chg="delSp modSp mod">
        <pc:chgData name="George Jerabek" userId="8cc9079e07090930" providerId="LiveId" clId="{C2EF5196-D4D5-425B-AC7B-C132B7F89B2B}" dt="2025-03-17T13:42:10.453" v="30" actId="20577"/>
        <pc:sldMkLst>
          <pc:docMk/>
          <pc:sldMk cId="0" sldId="256"/>
        </pc:sldMkLst>
        <pc:spChg chg="mod">
          <ac:chgData name="George Jerabek" userId="8cc9079e07090930" providerId="LiveId" clId="{C2EF5196-D4D5-425B-AC7B-C132B7F89B2B}" dt="2025-03-17T13:41:47.483" v="10" actId="20577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George Jerabek" userId="8cc9079e07090930" providerId="LiveId" clId="{C2EF5196-D4D5-425B-AC7B-C132B7F89B2B}" dt="2025-03-17T13:42:10.453" v="30" actId="20577"/>
          <ac:spMkLst>
            <pc:docMk/>
            <pc:sldMk cId="0" sldId="256"/>
            <ac:spMk id="132" creationId="{00000000-0000-0000-0000-000000000000}"/>
          </ac:spMkLst>
        </pc:spChg>
        <pc:picChg chg="del">
          <ac:chgData name="George Jerabek" userId="8cc9079e07090930" providerId="LiveId" clId="{C2EF5196-D4D5-425B-AC7B-C132B7F89B2B}" dt="2025-03-17T13:41:36.041" v="0" actId="478"/>
          <ac:picMkLst>
            <pc:docMk/>
            <pc:sldMk cId="0" sldId="256"/>
            <ac:picMk id="2" creationId="{78A76568-3F1C-AABF-EBCC-BF1ACE1D687D}"/>
          </ac:picMkLst>
        </pc:picChg>
      </pc:sldChg>
      <pc:sldChg chg="delSp modSp mod">
        <pc:chgData name="George Jerabek" userId="8cc9079e07090930" providerId="LiveId" clId="{C2EF5196-D4D5-425B-AC7B-C132B7F89B2B}" dt="2025-03-17T14:06:13.306" v="548" actId="6549"/>
        <pc:sldMkLst>
          <pc:docMk/>
          <pc:sldMk cId="843195357" sldId="275"/>
        </pc:sldMkLst>
        <pc:spChg chg="mod">
          <ac:chgData name="George Jerabek" userId="8cc9079e07090930" providerId="LiveId" clId="{C2EF5196-D4D5-425B-AC7B-C132B7F89B2B}" dt="2025-03-17T14:05:58.408" v="539" actId="20577"/>
          <ac:spMkLst>
            <pc:docMk/>
            <pc:sldMk cId="843195357" sldId="275"/>
            <ac:spMk id="2" creationId="{00000000-0000-0000-0000-000000000000}"/>
          </ac:spMkLst>
        </pc:spChg>
        <pc:spChg chg="mod">
          <ac:chgData name="George Jerabek" userId="8cc9079e07090930" providerId="LiveId" clId="{C2EF5196-D4D5-425B-AC7B-C132B7F89B2B}" dt="2025-03-17T14:06:03.177" v="541" actId="20577"/>
          <ac:spMkLst>
            <pc:docMk/>
            <pc:sldMk cId="843195357" sldId="275"/>
            <ac:spMk id="11" creationId="{00000000-0000-0000-0000-000000000000}"/>
          </ac:spMkLst>
        </pc:spChg>
        <pc:spChg chg="mod">
          <ac:chgData name="George Jerabek" userId="8cc9079e07090930" providerId="LiveId" clId="{C2EF5196-D4D5-425B-AC7B-C132B7F89B2B}" dt="2025-03-17T14:06:13.306" v="548" actId="6549"/>
          <ac:spMkLst>
            <pc:docMk/>
            <pc:sldMk cId="843195357" sldId="275"/>
            <ac:spMk id="12" creationId="{00000000-0000-0000-0000-000000000000}"/>
          </ac:spMkLst>
        </pc:spChg>
        <pc:picChg chg="del">
          <ac:chgData name="George Jerabek" userId="8cc9079e07090930" providerId="LiveId" clId="{C2EF5196-D4D5-425B-AC7B-C132B7F89B2B}" dt="2025-03-17T14:05:52.249" v="538" actId="478"/>
          <ac:picMkLst>
            <pc:docMk/>
            <pc:sldMk cId="843195357" sldId="275"/>
            <ac:picMk id="10" creationId="{EAB51AA4-844C-4FCA-91B5-082AC2B9CA77}"/>
          </ac:picMkLst>
        </pc:picChg>
      </pc:sldChg>
      <pc:sldChg chg="del">
        <pc:chgData name="George Jerabek" userId="8cc9079e07090930" providerId="LiveId" clId="{C2EF5196-D4D5-425B-AC7B-C132B7F89B2B}" dt="2025-03-17T14:06:22.865" v="549" actId="47"/>
        <pc:sldMkLst>
          <pc:docMk/>
          <pc:sldMk cId="4111446238" sldId="282"/>
        </pc:sldMkLst>
      </pc:sldChg>
      <pc:sldChg chg="delSp mod">
        <pc:chgData name="George Jerabek" userId="8cc9079e07090930" providerId="LiveId" clId="{C2EF5196-D4D5-425B-AC7B-C132B7F89B2B}" dt="2025-03-17T14:05:34.940" v="535" actId="478"/>
        <pc:sldMkLst>
          <pc:docMk/>
          <pc:sldMk cId="25015480" sldId="291"/>
        </pc:sldMkLst>
        <pc:spChg chg="del">
          <ac:chgData name="George Jerabek" userId="8cc9079e07090930" providerId="LiveId" clId="{C2EF5196-D4D5-425B-AC7B-C132B7F89B2B}" dt="2025-03-17T14:05:34.940" v="535" actId="478"/>
          <ac:spMkLst>
            <pc:docMk/>
            <pc:sldMk cId="25015480" sldId="291"/>
            <ac:spMk id="2" creationId="{341C780D-109B-4ADB-B203-814EF6CD7276}"/>
          </ac:spMkLst>
        </pc:spChg>
      </pc:sldChg>
      <pc:sldChg chg="del">
        <pc:chgData name="George Jerabek" userId="8cc9079e07090930" providerId="LiveId" clId="{C2EF5196-D4D5-425B-AC7B-C132B7F89B2B}" dt="2025-03-17T13:42:30.246" v="31" actId="47"/>
        <pc:sldMkLst>
          <pc:docMk/>
          <pc:sldMk cId="1364969533" sldId="306"/>
        </pc:sldMkLst>
      </pc:sldChg>
      <pc:sldChg chg="delSp modSp mod">
        <pc:chgData name="George Jerabek" userId="8cc9079e07090930" providerId="LiveId" clId="{C2EF5196-D4D5-425B-AC7B-C132B7F89B2B}" dt="2025-03-17T14:07:09.720" v="556" actId="478"/>
        <pc:sldMkLst>
          <pc:docMk/>
          <pc:sldMk cId="842068720" sldId="307"/>
        </pc:sldMkLst>
        <pc:spChg chg="del mod">
          <ac:chgData name="George Jerabek" userId="8cc9079e07090930" providerId="LiveId" clId="{C2EF5196-D4D5-425B-AC7B-C132B7F89B2B}" dt="2025-03-17T14:07:04.873" v="555" actId="478"/>
          <ac:spMkLst>
            <pc:docMk/>
            <pc:sldMk cId="842068720" sldId="307"/>
            <ac:spMk id="9" creationId="{BED08609-45BB-6559-2166-3005343F4EE5}"/>
          </ac:spMkLst>
        </pc:spChg>
        <pc:spChg chg="del mod">
          <ac:chgData name="George Jerabek" userId="8cc9079e07090930" providerId="LiveId" clId="{C2EF5196-D4D5-425B-AC7B-C132B7F89B2B}" dt="2025-03-17T14:07:09.720" v="556" actId="478"/>
          <ac:spMkLst>
            <pc:docMk/>
            <pc:sldMk cId="842068720" sldId="307"/>
            <ac:spMk id="135" creationId="{9AAA4C5D-3A81-AB6D-CEBB-03C86CA3147C}"/>
          </ac:spMkLst>
        </pc:spChg>
        <pc:picChg chg="del">
          <ac:chgData name="George Jerabek" userId="8cc9079e07090930" providerId="LiveId" clId="{C2EF5196-D4D5-425B-AC7B-C132B7F89B2B}" dt="2025-03-17T14:06:51.469" v="551" actId="478"/>
          <ac:picMkLst>
            <pc:docMk/>
            <pc:sldMk cId="842068720" sldId="307"/>
            <ac:picMk id="5" creationId="{2880227A-1DF2-3C18-5301-1F8C2AA27857}"/>
          </ac:picMkLst>
        </pc:picChg>
        <pc:picChg chg="del">
          <ac:chgData name="George Jerabek" userId="8cc9079e07090930" providerId="LiveId" clId="{C2EF5196-D4D5-425B-AC7B-C132B7F89B2B}" dt="2025-03-17T14:06:50.349" v="550" actId="478"/>
          <ac:picMkLst>
            <pc:docMk/>
            <pc:sldMk cId="842068720" sldId="307"/>
            <ac:picMk id="7" creationId="{1663023F-198B-5E26-5C0D-E884F43ACC11}"/>
          </ac:picMkLst>
        </pc:picChg>
      </pc:sldChg>
      <pc:sldChg chg="addSp modSp mod">
        <pc:chgData name="George Jerabek" userId="8cc9079e07090930" providerId="LiveId" clId="{C2EF5196-D4D5-425B-AC7B-C132B7F89B2B}" dt="2025-03-17T14:09:49.480" v="697" actId="20577"/>
        <pc:sldMkLst>
          <pc:docMk/>
          <pc:sldMk cId="3184871234" sldId="308"/>
        </pc:sldMkLst>
        <pc:spChg chg="mod">
          <ac:chgData name="George Jerabek" userId="8cc9079e07090930" providerId="LiveId" clId="{C2EF5196-D4D5-425B-AC7B-C132B7F89B2B}" dt="2025-03-17T13:43:05.687" v="35" actId="6549"/>
          <ac:spMkLst>
            <pc:docMk/>
            <pc:sldMk cId="3184871234" sldId="308"/>
            <ac:spMk id="2" creationId="{6DA80863-07EE-04E6-EE98-0E2DDA3AAA27}"/>
          </ac:spMkLst>
        </pc:spChg>
        <pc:spChg chg="add mod">
          <ac:chgData name="George Jerabek" userId="8cc9079e07090930" providerId="LiveId" clId="{C2EF5196-D4D5-425B-AC7B-C132B7F89B2B}" dt="2025-03-17T14:09:49.480" v="697" actId="20577"/>
          <ac:spMkLst>
            <pc:docMk/>
            <pc:sldMk cId="3184871234" sldId="308"/>
            <ac:spMk id="5" creationId="{07E6B943-1DF7-D60D-68E8-6B9AB45CDB31}"/>
          </ac:spMkLst>
        </pc:spChg>
        <pc:picChg chg="add">
          <ac:chgData name="George Jerabek" userId="8cc9079e07090930" providerId="LiveId" clId="{C2EF5196-D4D5-425B-AC7B-C132B7F89B2B}" dt="2025-03-17T13:53:10.310" v="101"/>
          <ac:picMkLst>
            <pc:docMk/>
            <pc:sldMk cId="3184871234" sldId="308"/>
            <ac:picMk id="4" creationId="{259C5DA8-D881-14C7-CCB7-EB78BF80751E}"/>
          </ac:picMkLst>
        </pc:picChg>
      </pc:sldChg>
      <pc:sldChg chg="modSp mod">
        <pc:chgData name="George Jerabek" userId="8cc9079e07090930" providerId="LiveId" clId="{C2EF5196-D4D5-425B-AC7B-C132B7F89B2B}" dt="2025-03-17T13:47:01.277" v="100" actId="20577"/>
        <pc:sldMkLst>
          <pc:docMk/>
          <pc:sldMk cId="171457595" sldId="309"/>
        </pc:sldMkLst>
        <pc:spChg chg="mod">
          <ac:chgData name="George Jerabek" userId="8cc9079e07090930" providerId="LiveId" clId="{C2EF5196-D4D5-425B-AC7B-C132B7F89B2B}" dt="2025-03-17T13:47:01.277" v="100" actId="20577"/>
          <ac:spMkLst>
            <pc:docMk/>
            <pc:sldMk cId="171457595" sldId="309"/>
            <ac:spMk id="2" creationId="{52E7A4A4-CC83-1656-78E4-98EAB6B6CA25}"/>
          </ac:spMkLst>
        </pc:spChg>
      </pc:sldChg>
    </pc:docChg>
  </pc:docChgLst>
  <pc:docChgLst>
    <pc:chgData name="Tarján Gábor" userId="6f1b60f9-b596-4d7c-8308-a6127a833ddb" providerId="ADAL" clId="{EF9E4468-A7C7-4F5D-8B8C-89ABCC8CDBC3}"/>
    <pc:docChg chg="undo custSel delSld modSld">
      <pc:chgData name="Tarján Gábor" userId="6f1b60f9-b596-4d7c-8308-a6127a833ddb" providerId="ADAL" clId="{EF9E4468-A7C7-4F5D-8B8C-89ABCC8CDBC3}" dt="2024-12-20T11:13:05.465" v="531" actId="108"/>
      <pc:docMkLst>
        <pc:docMk/>
      </pc:docMkLst>
      <pc:sldChg chg="addSp delSp modSp mod">
        <pc:chgData name="Tarján Gábor" userId="6f1b60f9-b596-4d7c-8308-a6127a833ddb" providerId="ADAL" clId="{EF9E4468-A7C7-4F5D-8B8C-89ABCC8CDBC3}" dt="2024-12-20T11:06:30.292" v="91" actId="20577"/>
        <pc:sldMkLst>
          <pc:docMk/>
          <pc:sldMk cId="0" sldId="256"/>
        </pc:sldMkLst>
        <pc:spChg chg="mod">
          <ac:chgData name="Tarján Gábor" userId="6f1b60f9-b596-4d7c-8308-a6127a833ddb" providerId="ADAL" clId="{EF9E4468-A7C7-4F5D-8B8C-89ABCC8CDBC3}" dt="2024-12-20T11:05:32.360" v="52" actId="20577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Tarján Gábor" userId="6f1b60f9-b596-4d7c-8308-a6127a833ddb" providerId="ADAL" clId="{EF9E4468-A7C7-4F5D-8B8C-89ABCC8CDBC3}" dt="2024-12-20T11:06:30.292" v="91" actId="20577"/>
          <ac:spMkLst>
            <pc:docMk/>
            <pc:sldMk cId="0" sldId="256"/>
            <ac:spMk id="132" creationId="{00000000-0000-0000-0000-000000000000}"/>
          </ac:spMkLst>
        </pc:spChg>
      </pc:sldChg>
      <pc:sldChg chg="delSp modSp mod">
        <pc:chgData name="Tarján Gábor" userId="6f1b60f9-b596-4d7c-8308-a6127a833ddb" providerId="ADAL" clId="{EF9E4468-A7C7-4F5D-8B8C-89ABCC8CDBC3}" dt="2024-12-20T11:13:05.465" v="531" actId="108"/>
        <pc:sldMkLst>
          <pc:docMk/>
          <pc:sldMk cId="25015480" sldId="291"/>
        </pc:sldMkLst>
      </pc:sldChg>
      <pc:sldChg chg="del">
        <pc:chgData name="Tarján Gábor" userId="6f1b60f9-b596-4d7c-8308-a6127a833ddb" providerId="ADAL" clId="{EF9E4468-A7C7-4F5D-8B8C-89ABCC8CDBC3}" dt="2024-12-20T11:06:41.851" v="92" actId="47"/>
        <pc:sldMkLst>
          <pc:docMk/>
          <pc:sldMk cId="1202652945" sldId="305"/>
        </pc:sldMkLst>
      </pc:sldChg>
    </pc:docChg>
  </pc:docChgLst>
  <pc:docChgLst>
    <pc:chgData name="Tarján Gábor" userId="6f1b60f9-b596-4d7c-8308-a6127a833ddb" providerId="ADAL" clId="{AD1F4537-9FE8-4D97-B502-FBD3E3353495}"/>
    <pc:docChg chg="undo custSel addSld delSld modSld">
      <pc:chgData name="Tarján Gábor" userId="6f1b60f9-b596-4d7c-8308-a6127a833ddb" providerId="ADAL" clId="{AD1F4537-9FE8-4D97-B502-FBD3E3353495}" dt="2025-01-09T16:05:31.884" v="1155"/>
      <pc:docMkLst>
        <pc:docMk/>
      </pc:docMkLst>
      <pc:sldChg chg="modSp mod">
        <pc:chgData name="Tarján Gábor" userId="6f1b60f9-b596-4d7c-8308-a6127a833ddb" providerId="ADAL" clId="{AD1F4537-9FE8-4D97-B502-FBD3E3353495}" dt="2025-01-09T14:23:51.300" v="0" actId="207"/>
        <pc:sldMkLst>
          <pc:docMk/>
          <pc:sldMk cId="0" sldId="256"/>
        </pc:sldMkLst>
        <pc:spChg chg="mod">
          <ac:chgData name="Tarján Gábor" userId="6f1b60f9-b596-4d7c-8308-a6127a833ddb" providerId="ADAL" clId="{AD1F4537-9FE8-4D97-B502-FBD3E3353495}" dt="2025-01-09T14:23:51.300" v="0" actId="207"/>
          <ac:spMkLst>
            <pc:docMk/>
            <pc:sldMk cId="0" sldId="256"/>
            <ac:spMk id="131" creationId="{00000000-0000-0000-0000-000000000000}"/>
          </ac:spMkLst>
        </pc:spChg>
      </pc:sldChg>
      <pc:sldChg chg="modAnim">
        <pc:chgData name="Tarján Gábor" userId="6f1b60f9-b596-4d7c-8308-a6127a833ddb" providerId="ADAL" clId="{AD1F4537-9FE8-4D97-B502-FBD3E3353495}" dt="2025-01-09T16:05:12.225" v="1153"/>
        <pc:sldMkLst>
          <pc:docMk/>
          <pc:sldMk cId="0" sldId="257"/>
        </pc:sldMkLst>
      </pc:sldChg>
      <pc:sldChg chg="modSp mod">
        <pc:chgData name="Tarján Gábor" userId="6f1b60f9-b596-4d7c-8308-a6127a833ddb" providerId="ADAL" clId="{AD1F4537-9FE8-4D97-B502-FBD3E3353495}" dt="2025-01-09T15:18:33.625" v="800" actId="207"/>
        <pc:sldMkLst>
          <pc:docMk/>
          <pc:sldMk cId="843195357" sldId="275"/>
        </pc:sldMkLst>
        <pc:spChg chg="mod">
          <ac:chgData name="Tarján Gábor" userId="6f1b60f9-b596-4d7c-8308-a6127a833ddb" providerId="ADAL" clId="{AD1F4537-9FE8-4D97-B502-FBD3E3353495}" dt="2025-01-09T15:18:33.625" v="800" actId="207"/>
          <ac:spMkLst>
            <pc:docMk/>
            <pc:sldMk cId="843195357" sldId="275"/>
            <ac:spMk id="2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5:24.327" v="470" actId="14100"/>
          <ac:spMkLst>
            <pc:docMk/>
            <pc:sldMk cId="843195357" sldId="275"/>
            <ac:spMk id="11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3:28.999" v="457" actId="20577"/>
          <ac:spMkLst>
            <pc:docMk/>
            <pc:sldMk cId="843195357" sldId="275"/>
            <ac:spMk id="12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2:51.114" v="426" actId="20577"/>
          <ac:spMkLst>
            <pc:docMk/>
            <pc:sldMk cId="843195357" sldId="275"/>
            <ac:spMk id="152" creationId="{00000000-0000-0000-0000-000000000000}"/>
          </ac:spMkLst>
        </pc:spChg>
      </pc:sldChg>
      <pc:sldChg chg="addSp delSp modSp mod">
        <pc:chgData name="Tarján Gábor" userId="6f1b60f9-b596-4d7c-8308-a6127a833ddb" providerId="ADAL" clId="{AD1F4537-9FE8-4D97-B502-FBD3E3353495}" dt="2025-01-09T15:09:02.113" v="799" actId="14100"/>
        <pc:sldMkLst>
          <pc:docMk/>
          <pc:sldMk cId="4111446238" sldId="282"/>
        </pc:sldMkLst>
      </pc:sldChg>
      <pc:sldChg chg="modSp mod">
        <pc:chgData name="Tarján Gábor" userId="6f1b60f9-b596-4d7c-8308-a6127a833ddb" providerId="ADAL" clId="{AD1F4537-9FE8-4D97-B502-FBD3E3353495}" dt="2025-01-09T14:29:41.287" v="363" actId="6549"/>
        <pc:sldMkLst>
          <pc:docMk/>
          <pc:sldMk cId="25015480" sldId="291"/>
        </pc:sldMkLst>
      </pc:sldChg>
      <pc:sldChg chg="modAnim">
        <pc:chgData name="Tarján Gábor" userId="6f1b60f9-b596-4d7c-8308-a6127a833ddb" providerId="ADAL" clId="{AD1F4537-9FE8-4D97-B502-FBD3E3353495}" dt="2025-01-09T16:05:24.268" v="1154"/>
        <pc:sldMkLst>
          <pc:docMk/>
          <pc:sldMk cId="1364969533" sldId="306"/>
        </pc:sldMkLst>
      </pc:sldChg>
      <pc:sldChg chg="modSp mod modAnim">
        <pc:chgData name="Tarján Gábor" userId="6f1b60f9-b596-4d7c-8308-a6127a833ddb" providerId="ADAL" clId="{AD1F4537-9FE8-4D97-B502-FBD3E3353495}" dt="2025-01-09T16:05:31.884" v="1155"/>
        <pc:sldMkLst>
          <pc:docMk/>
          <pc:sldMk cId="842068720" sldId="307"/>
        </pc:sldMkLst>
      </pc:sldChg>
      <pc:sldChg chg="modSp new del mod">
        <pc:chgData name="Tarján Gábor" userId="6f1b60f9-b596-4d7c-8308-a6127a833ddb" providerId="ADAL" clId="{AD1F4537-9FE8-4D97-B502-FBD3E3353495}" dt="2025-01-09T14:47:45.623" v="511" actId="47"/>
        <pc:sldMkLst>
          <pc:docMk/>
          <pc:sldMk cId="261379861" sldId="308"/>
        </pc:sldMkLst>
      </pc:sldChg>
      <pc:sldChg chg="addSp delSp modSp mod">
        <pc:chgData name="Tarján Gábor" userId="6f1b60f9-b596-4d7c-8308-a6127a833ddb" providerId="ADAL" clId="{AD1F4537-9FE8-4D97-B502-FBD3E3353495}" dt="2025-01-09T15:07:56.212" v="791" actId="20577"/>
        <pc:sldMkLst>
          <pc:docMk/>
          <pc:sldMk cId="3184871234" sldId="308"/>
        </pc:sldMkLst>
        <pc:spChg chg="add del mod">
          <ac:chgData name="Tarján Gábor" userId="6f1b60f9-b596-4d7c-8308-a6127a833ddb" providerId="ADAL" clId="{AD1F4537-9FE8-4D97-B502-FBD3E3353495}" dt="2025-01-09T15:07:56.212" v="791" actId="20577"/>
          <ac:spMkLst>
            <pc:docMk/>
            <pc:sldMk cId="3184871234" sldId="308"/>
            <ac:spMk id="2" creationId="{6DA80863-07EE-04E6-EE98-0E2DDA3AAA27}"/>
          </ac:spMkLst>
        </pc:spChg>
        <pc:spChg chg="mod">
          <ac:chgData name="Tarján Gábor" userId="6f1b60f9-b596-4d7c-8308-a6127a833ddb" providerId="ADAL" clId="{AD1F4537-9FE8-4D97-B502-FBD3E3353495}" dt="2025-01-09T14:49:05.943" v="564" actId="1076"/>
          <ac:spMkLst>
            <pc:docMk/>
            <pc:sldMk cId="3184871234" sldId="308"/>
            <ac:spMk id="3" creationId="{3DEB19BD-74C5-84A8-D471-DB108254CFC9}"/>
          </ac:spMkLst>
        </pc:spChg>
      </pc:sldChg>
      <pc:sldChg chg="modSp mod">
        <pc:chgData name="Tarján Gábor" userId="6f1b60f9-b596-4d7c-8308-a6127a833ddb" providerId="ADAL" clId="{AD1F4537-9FE8-4D97-B502-FBD3E3353495}" dt="2025-01-09T16:03:34.101" v="1151" actId="20577"/>
        <pc:sldMkLst>
          <pc:docMk/>
          <pc:sldMk cId="171457595" sldId="309"/>
        </pc:sldMkLst>
        <pc:spChg chg="mod">
          <ac:chgData name="Tarján Gábor" userId="6f1b60f9-b596-4d7c-8308-a6127a833ddb" providerId="ADAL" clId="{AD1F4537-9FE8-4D97-B502-FBD3E3353495}" dt="2025-01-09T16:03:34.101" v="1151" actId="20577"/>
          <ac:spMkLst>
            <pc:docMk/>
            <pc:sldMk cId="171457595" sldId="309"/>
            <ac:spMk id="2" creationId="{52E7A4A4-CC83-1656-78E4-98EAB6B6CA25}"/>
          </ac:spMkLst>
        </pc:spChg>
        <pc:spChg chg="mod">
          <ac:chgData name="Tarján Gábor" userId="6f1b60f9-b596-4d7c-8308-a6127a833ddb" providerId="ADAL" clId="{AD1F4537-9FE8-4D97-B502-FBD3E3353495}" dt="2025-01-09T14:49:26.287" v="583" actId="6549"/>
          <ac:spMkLst>
            <pc:docMk/>
            <pc:sldMk cId="171457595" sldId="309"/>
            <ac:spMk id="3" creationId="{2CFF44D9-8B34-94A4-8590-1A038633A897}"/>
          </ac:spMkLst>
        </pc:spChg>
      </pc:sldChg>
    </pc:docChg>
  </pc:docChgLst>
  <pc:docChgLst>
    <pc:chgData name="George Jerabek" userId="8cc9079e07090930" providerId="LiveId" clId="{08D94294-CE2A-4BAF-9275-2783DDFAFE3E}"/>
    <pc:docChg chg="custSel delSld modSld">
      <pc:chgData name="George Jerabek" userId="8cc9079e07090930" providerId="LiveId" clId="{08D94294-CE2A-4BAF-9275-2783DDFAFE3E}" dt="2025-03-18T13:27:50.972" v="171" actId="20577"/>
      <pc:docMkLst>
        <pc:docMk/>
      </pc:docMkLst>
      <pc:sldChg chg="modSp mod">
        <pc:chgData name="George Jerabek" userId="8cc9079e07090930" providerId="LiveId" clId="{08D94294-CE2A-4BAF-9275-2783DDFAFE3E}" dt="2025-03-18T13:27:50.972" v="171" actId="20577"/>
        <pc:sldMkLst>
          <pc:docMk/>
          <pc:sldMk cId="843195357" sldId="275"/>
        </pc:sldMkLst>
        <pc:spChg chg="mod">
          <ac:chgData name="George Jerabek" userId="8cc9079e07090930" providerId="LiveId" clId="{08D94294-CE2A-4BAF-9275-2783DDFAFE3E}" dt="2025-03-18T13:27:50.972" v="171" actId="20577"/>
          <ac:spMkLst>
            <pc:docMk/>
            <pc:sldMk cId="843195357" sldId="275"/>
            <ac:spMk id="2" creationId="{00000000-0000-0000-0000-000000000000}"/>
          </ac:spMkLst>
        </pc:spChg>
      </pc:sldChg>
      <pc:sldChg chg="addSp delSp modSp mod">
        <pc:chgData name="George Jerabek" userId="8cc9079e07090930" providerId="LiveId" clId="{08D94294-CE2A-4BAF-9275-2783DDFAFE3E}" dt="2025-03-18T12:07:52.564" v="18" actId="1076"/>
        <pc:sldMkLst>
          <pc:docMk/>
          <pc:sldMk cId="4111446238" sldId="282"/>
        </pc:sldMkLst>
        <pc:picChg chg="add mod">
          <ac:chgData name="George Jerabek" userId="8cc9079e07090930" providerId="LiveId" clId="{08D94294-CE2A-4BAF-9275-2783DDFAFE3E}" dt="2025-03-18T12:07:48.281" v="17" actId="1076"/>
          <ac:picMkLst>
            <pc:docMk/>
            <pc:sldMk cId="4111446238" sldId="282"/>
            <ac:picMk id="5" creationId="{BE75960D-C577-DC8D-E302-5119EE0BE5CC}"/>
          </ac:picMkLst>
        </pc:picChg>
        <pc:picChg chg="del">
          <ac:chgData name="George Jerabek" userId="8cc9079e07090930" providerId="LiveId" clId="{08D94294-CE2A-4BAF-9275-2783DDFAFE3E}" dt="2025-03-18T12:04:19.481" v="0" actId="478"/>
          <ac:picMkLst>
            <pc:docMk/>
            <pc:sldMk cId="4111446238" sldId="282"/>
            <ac:picMk id="7" creationId="{1D29DCE8-19C2-D23A-F9FF-799B0226203F}"/>
          </ac:picMkLst>
        </pc:picChg>
        <pc:picChg chg="add mod">
          <ac:chgData name="George Jerabek" userId="8cc9079e07090930" providerId="LiveId" clId="{08D94294-CE2A-4BAF-9275-2783DDFAFE3E}" dt="2025-03-18T12:07:52.564" v="18" actId="1076"/>
          <ac:picMkLst>
            <pc:docMk/>
            <pc:sldMk cId="4111446238" sldId="282"/>
            <ac:picMk id="8" creationId="{F89C820D-B15B-EFF5-3C8E-B1841B2D5F96}"/>
          </ac:picMkLst>
        </pc:picChg>
        <pc:picChg chg="del">
          <ac:chgData name="George Jerabek" userId="8cc9079e07090930" providerId="LiveId" clId="{08D94294-CE2A-4BAF-9275-2783DDFAFE3E}" dt="2025-03-18T12:04:21.894" v="1" actId="478"/>
          <ac:picMkLst>
            <pc:docMk/>
            <pc:sldMk cId="4111446238" sldId="282"/>
            <ac:picMk id="9" creationId="{F015E9EC-6058-BAEE-9E4E-71388F22075E}"/>
          </ac:picMkLst>
        </pc:picChg>
      </pc:sldChg>
      <pc:sldChg chg="addSp modSp mod">
        <pc:chgData name="George Jerabek" userId="8cc9079e07090930" providerId="LiveId" clId="{08D94294-CE2A-4BAF-9275-2783DDFAFE3E}" dt="2025-03-18T13:27:37.825" v="169" actId="20577"/>
        <pc:sldMkLst>
          <pc:docMk/>
          <pc:sldMk cId="25015480" sldId="291"/>
        </pc:sldMkLst>
        <pc:spChg chg="add mod">
          <ac:chgData name="George Jerabek" userId="8cc9079e07090930" providerId="LiveId" clId="{08D94294-CE2A-4BAF-9275-2783DDFAFE3E}" dt="2025-03-18T13:27:37.825" v="169" actId="20577"/>
          <ac:spMkLst>
            <pc:docMk/>
            <pc:sldMk cId="25015480" sldId="291"/>
            <ac:spMk id="4" creationId="{CA8C61D2-7613-DAD5-BEA5-4AEB0C915D52}"/>
          </ac:spMkLst>
        </pc:spChg>
      </pc:sldChg>
      <pc:sldChg chg="del">
        <pc:chgData name="George Jerabek" userId="8cc9079e07090930" providerId="LiveId" clId="{08D94294-CE2A-4BAF-9275-2783DDFAFE3E}" dt="2025-03-18T13:25:06.130" v="85" actId="47"/>
        <pc:sldMkLst>
          <pc:docMk/>
          <pc:sldMk cId="842068720" sldId="307"/>
        </pc:sldMkLst>
      </pc:sldChg>
      <pc:sldChg chg="modSp mod">
        <pc:chgData name="George Jerabek" userId="8cc9079e07090930" providerId="LiveId" clId="{08D94294-CE2A-4BAF-9275-2783DDFAFE3E}" dt="2025-03-18T13:26:32.532" v="145" actId="255"/>
        <pc:sldMkLst>
          <pc:docMk/>
          <pc:sldMk cId="171457595" sldId="309"/>
        </pc:sldMkLst>
        <pc:spChg chg="mod">
          <ac:chgData name="George Jerabek" userId="8cc9079e07090930" providerId="LiveId" clId="{08D94294-CE2A-4BAF-9275-2783DDFAFE3E}" dt="2025-03-18T13:26:32.532" v="145" actId="255"/>
          <ac:spMkLst>
            <pc:docMk/>
            <pc:sldMk cId="171457595" sldId="309"/>
            <ac:spMk id="2" creationId="{52E7A4A4-CC83-1656-78E4-98EAB6B6CA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2025. 03. 18.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1B119-92EA-9969-F443-F881BC0A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2E65137-69AF-2389-7B36-CDF0754B1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13953B3-24DC-3E10-EA0D-3ABB4B136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CC52A4-10C9-563D-F849-D5EE65B6C2FA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67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8984-129B-B291-00D4-16869C6E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DF7D06-476C-4845-48AE-22F5C7E4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221116E-2983-8B21-C7E3-89992B8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636FC7-68A6-5E6C-4159-380194D25E21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41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0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bernaptar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CXV.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2025. március 19.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FF0000"/>
                </a:solidFill>
                <a:latin typeface="Arial"/>
              </a:rPr>
              <a:t>Óbudai Egyetem!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Jerabek György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EB85-F38B-9D8D-F583-2AD9EE78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3DEB19BD-74C5-84A8-D471-DB108254CFC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közelmúltból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DA80863-07EE-04E6-EE98-0E2DDA3AAA27}"/>
              </a:ext>
            </a:extLst>
          </p:cNvPr>
          <p:cNvSpPr/>
          <p:nvPr/>
        </p:nvSpPr>
        <p:spPr>
          <a:xfrm>
            <a:off x="1856656" y="836712"/>
            <a:ext cx="7927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>
              <a:solidFill>
                <a:srgbClr val="660000"/>
              </a:solidFill>
              <a:latin typeface="Open Sans"/>
            </a:endParaRP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endParaRPr lang="hu-HU" sz="1400" b="1" dirty="0">
              <a:solidFill>
                <a:srgbClr val="660000"/>
              </a:solidFill>
              <a:latin typeface="Open Sans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7E6B943-1DF7-D60D-68E8-6B9AB45CDB31}"/>
              </a:ext>
            </a:extLst>
          </p:cNvPr>
          <p:cNvSpPr/>
          <p:nvPr/>
        </p:nvSpPr>
        <p:spPr>
          <a:xfrm>
            <a:off x="0" y="692696"/>
            <a:ext cx="99189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Donald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Trump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beiktatása (2025.01.20)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1/2025 és 2/2025. SZTFH rendelet – auditkövetelmények / felügyeleti díj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Nemzeti Kiberbiztonsági Munkacsoport – Farkas Örs kinevezése (2025.02.06.)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- új kiberbiztonsági stratégia (közig egyeztetés alatt)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- OT rendszerek és felhőszolgáltatások követelményei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	- KIM rendelet helyett új jogszabály: kiberbiztonsági képzési követelmények</a:t>
            </a: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NKI-HUNEX (2025.02.27) - </a:t>
            </a:r>
            <a:r>
              <a:rPr lang="hu-HU" b="1">
                <a:solidFill>
                  <a:srgbClr val="660000"/>
                </a:solidFill>
                <a:latin typeface="Open Sans"/>
              </a:rPr>
              <a:t>kibergyakorlat</a:t>
            </a: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Új államtitkárság felel az e-közigazgatásért, elektronikus hírközlésért, valamint az informatikai infrastruktúráért – közölte az Energiaügyi Minisztérium (2025.03.15.) – Solymár Károly Balázs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8487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8094-0FD7-5D82-71AF-CCDE7512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2CFF44D9-8B34-94A4-8590-1A038633A89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jövőből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2E7A4A4-CC83-1656-78E4-98EAB6B6CA25}"/>
              </a:ext>
            </a:extLst>
          </p:cNvPr>
          <p:cNvSpPr/>
          <p:nvPr/>
        </p:nvSpPr>
        <p:spPr>
          <a:xfrm>
            <a:off x="2072680" y="692696"/>
            <a:ext cx="78462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Fontos szakmai események (társszervezetek rendezvényei):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660000"/>
                </a:solidFill>
                <a:latin typeface="Open Sans"/>
              </a:rPr>
              <a:t>EIVOK-56. Információbiztonsági Szakmai Fórum a </a:t>
            </a:r>
            <a:r>
              <a:rPr lang="hu-HU" sz="2400" b="1" dirty="0" err="1">
                <a:solidFill>
                  <a:srgbClr val="660000"/>
                </a:solidFill>
                <a:latin typeface="Open Sans"/>
              </a:rPr>
              <a:t>RelNet</a:t>
            </a:r>
            <a:r>
              <a:rPr lang="hu-HU" sz="2400" b="1" dirty="0">
                <a:solidFill>
                  <a:srgbClr val="660000"/>
                </a:solidFill>
                <a:latin typeface="Open Sans"/>
              </a:rPr>
              <a:t> Kft-ben (2025.03.27. 17:00 - 19:00)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660000"/>
                </a:solidFill>
                <a:latin typeface="Open Sans"/>
              </a:rPr>
              <a:t>ITBN CONF-EXPO (2025.09.24)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>
                <a:solidFill>
                  <a:srgbClr val="660000"/>
                </a:solidFill>
                <a:latin typeface="Open Sans"/>
              </a:rPr>
              <a:t>Óbudai Egyetem – 2025. november - A tudomány hete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660000"/>
              </a:solidFill>
              <a:latin typeface="Open Sans"/>
            </a:endParaRPr>
          </a:p>
          <a:p>
            <a:endParaRPr lang="hu-HU" sz="2400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660000"/>
                </a:solidFill>
                <a:latin typeface="Open Sans"/>
              </a:rPr>
              <a:t>… és a kibernaptár: </a:t>
            </a:r>
            <a:r>
              <a:rPr lang="hu-HU" sz="2400" b="1" dirty="0">
                <a:solidFill>
                  <a:srgbClr val="660000"/>
                </a:solidFill>
                <a:latin typeface="Open Sans"/>
                <a:hlinkClick r:id="rId3"/>
              </a:rPr>
              <a:t>https://kibernaptar.hu/</a:t>
            </a:r>
            <a:endParaRPr lang="hu-HU" sz="2400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5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A8C61D2-7613-DAD5-BEA5-4AEB0C915D52}"/>
              </a:ext>
            </a:extLst>
          </p:cNvPr>
          <p:cNvSpPr txBox="1"/>
          <p:nvPr/>
        </p:nvSpPr>
        <p:spPr>
          <a:xfrm>
            <a:off x="0" y="764704"/>
            <a:ext cx="9906000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None/>
            </a:pPr>
            <a:endParaRPr lang="hu-HU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09.30 – 10.00 Érkezés, regisztráció</a:t>
            </a:r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10.00 – 11.30 Aktualitások az információvédelemben –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Jerabek György 		</a:t>
            </a:r>
          </a:p>
          <a:p>
            <a:pPr algn="l">
              <a:spcAft>
                <a:spcPts val="750"/>
              </a:spcAft>
              <a:buNone/>
            </a:pPr>
            <a:r>
              <a:rPr lang="hu-HU" dirty="0">
                <a:solidFill>
                  <a:srgbClr val="660000"/>
                </a:solidFill>
                <a:latin typeface="Open Sans" panose="020B0606030504020204" pitchFamily="34" charset="0"/>
              </a:rPr>
              <a:t>	</a:t>
            </a: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„Persze, hogy tudtam, csak nem sejtettem” // IT-OT Integráció a NIS2 idején</a:t>
            </a:r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Bóna Péter (Com-</a:t>
            </a:r>
            <a:r>
              <a:rPr lang="hu-HU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Forth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Kft.) ügyvezető, tulajdonos</a:t>
            </a: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Megfelelés az AI </a:t>
            </a:r>
            <a:r>
              <a:rPr lang="hu-HU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Act-nek</a:t>
            </a: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: a kötelező MI-jártasság bevezetése és az ISO 	42001:2023 szabvány gyakorlati használata 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Domokos Márton ügyvéd.</a:t>
            </a: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11.30 – 11.50 Kávészünet</a:t>
            </a:r>
            <a:endParaRPr lang="hu-HU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endParaRPr lang="hu-HU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Kiberbiztonsági audit – Hogyan készül az auditor? 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Nagy Mihály (KÜRT Információbiztonsági és Adatmentő Zrt.) kiberbiztonsági audit központ vezető</a:t>
            </a:r>
          </a:p>
          <a:p>
            <a:pPr algn="l">
              <a:spcAft>
                <a:spcPts val="750"/>
              </a:spcAft>
              <a:buNone/>
            </a:pPr>
            <a:endParaRPr lang="hu-HU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  <a:buNone/>
            </a:pP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NIS2 népítélet – </a:t>
            </a:r>
            <a:r>
              <a:rPr lang="hu-HU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újratöltve</a:t>
            </a:r>
            <a:r>
              <a:rPr lang="hu-HU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hu-HU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Moderátor: Dr. Dósa Imre (FORTIX) vezető tanácsadó</a:t>
            </a:r>
          </a:p>
        </p:txBody>
      </p:sp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2480" y="18864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</p:txBody>
      </p:sp>
      <p:pic>
        <p:nvPicPr>
          <p:cNvPr id="5" name="Kép 4" descr="A képen szöveg, Betűtípus, képernyőkép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E75960D-C577-DC8D-E302-5119EE0B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40" y="1486473"/>
            <a:ext cx="3381841" cy="4509120"/>
          </a:xfrm>
          <a:prstGeom prst="rect">
            <a:avLst/>
          </a:prstGeom>
        </p:spPr>
      </p:pic>
      <p:pic>
        <p:nvPicPr>
          <p:cNvPr id="8" name="Kép 7" descr="A képen szöveg, Betűtípus, képernyőkép, Lenyom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89C820D-B15B-EFF5-3C8E-B1841B2D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9" y="1486473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7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jövő (2025!)...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704528" y="83671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i="1" dirty="0">
                <a:solidFill>
                  <a:srgbClr val="000000"/>
                </a:solidFill>
              </a:rPr>
              <a:t>2025.03.19.</a:t>
            </a:r>
          </a:p>
          <a:p>
            <a:pPr algn="ctr">
              <a:lnSpc>
                <a:spcPct val="100000"/>
              </a:lnSpc>
            </a:pPr>
            <a:endParaRPr lang="hu-HU" sz="24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2025.05.21.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2025.09.17.</a:t>
            </a:r>
          </a:p>
          <a:p>
            <a:pPr algn="ctr">
              <a:lnSpc>
                <a:spcPct val="100000"/>
              </a:lnSpc>
            </a:pPr>
            <a:endParaRPr lang="hu-HU" sz="24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b="1" u="sng" dirty="0">
                <a:solidFill>
                  <a:srgbClr val="000000"/>
                </a:solidFill>
              </a:rPr>
              <a:t>2025.11.19.</a:t>
            </a:r>
          </a:p>
          <a:p>
            <a:pPr algn="ctr">
              <a:lnSpc>
                <a:spcPct val="100000"/>
              </a:lnSpc>
            </a:pPr>
            <a:endParaRPr lang="hu-HU" sz="24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</a:rPr>
              <a:t>CXVI.</a:t>
            </a:r>
            <a:r>
              <a:rPr lang="hu-HU" sz="2400" b="1" dirty="0">
                <a:solidFill>
                  <a:srgbClr val="000000"/>
                </a:solidFill>
              </a:rPr>
              <a:t> Szakmai Fórum</a:t>
            </a: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04928" y="4119937"/>
            <a:ext cx="1263665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16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368824" y="5805264"/>
            <a:ext cx="282320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2025. május 21.</a:t>
            </a:r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406</Words>
  <Application>Microsoft Office PowerPoint</Application>
  <PresentationFormat>A4 (210x297 mm)</PresentationFormat>
  <Paragraphs>96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7" baseType="lpstr">
      <vt:lpstr>Arial</vt:lpstr>
      <vt:lpstr>Bernard MT Condensed</vt:lpstr>
      <vt:lpstr>Calibri</vt:lpstr>
      <vt:lpstr>Open Sans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George Jerabek</cp:lastModifiedBy>
  <cp:revision>173</cp:revision>
  <cp:lastPrinted>2024-11-14T14:49:01Z</cp:lastPrinted>
  <dcterms:modified xsi:type="dcterms:W3CDTF">2025-03-18T13:28:00Z</dcterms:modified>
</cp:coreProperties>
</file>