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1"/>
  </p:notesMasterIdLst>
  <p:sldIdLst>
    <p:sldId id="256" r:id="rId4"/>
    <p:sldId id="257" r:id="rId5"/>
    <p:sldId id="274" r:id="rId6"/>
    <p:sldId id="275" r:id="rId7"/>
    <p:sldId id="276" r:id="rId8"/>
    <p:sldId id="271" r:id="rId9"/>
    <p:sldId id="261" r:id="rId10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552" autoAdjust="0"/>
  </p:normalViewPr>
  <p:slideViewPr>
    <p:cSldViewPr>
      <p:cViewPr varScale="1">
        <p:scale>
          <a:sx n="67" d="100"/>
          <a:sy n="67" d="100"/>
        </p:scale>
        <p:origin x="714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titkar@hetpecset.hu" TargetMode="Externa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49240" y="836640"/>
            <a:ext cx="8419680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„Információvédelem menedzselése”
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75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. Szakmai Fórum
Budapest, 2017.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március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 8.</a:t>
            </a:r>
            <a:endParaRPr dirty="0"/>
          </a:p>
        </p:txBody>
      </p:sp>
      <p:sp>
        <p:nvSpPr>
          <p:cNvPr id="132" name="TextShape 2"/>
          <p:cNvSpPr txBox="1"/>
          <p:nvPr/>
        </p:nvSpPr>
        <p:spPr>
          <a:xfrm>
            <a:off x="632520" y="2493000"/>
            <a:ext cx="8856984" cy="35298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0D0147"/>
                </a:solidFill>
                <a:latin typeface="Arial"/>
              </a:rPr>
              <a:t>Csuka Dénes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  <a:r>
              <a:rPr lang="en-US" sz="1600" dirty="0" err="1">
                <a:solidFill>
                  <a:srgbClr val="0D0147"/>
                </a:solidFill>
                <a:latin typeface="Arial"/>
              </a:rPr>
              <a:t>titkár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769424" y="6019920"/>
            <a:ext cx="558536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2017</a:t>
            </a:r>
            <a:r>
              <a:rPr lang="en-US" sz="3200" b="1" dirty="0">
                <a:solidFill>
                  <a:srgbClr val="0D0147"/>
                </a:solidFill>
                <a:latin typeface="Arial"/>
              </a:rPr>
              <a:t> (16. </a:t>
            </a:r>
            <a:r>
              <a:rPr lang="en-US" sz="3200" b="1" dirty="0" err="1">
                <a:solidFill>
                  <a:srgbClr val="0D0147"/>
                </a:solidFill>
                <a:latin typeface="Arial"/>
              </a:rPr>
              <a:t>év</a:t>
            </a:r>
            <a:r>
              <a:rPr lang="en-US" sz="3200" b="1" dirty="0">
                <a:solidFill>
                  <a:srgbClr val="0D0147"/>
                </a:solidFill>
                <a:latin typeface="Arial"/>
              </a:rPr>
              <a:t> – 75. </a:t>
            </a:r>
            <a:r>
              <a:rPr lang="en-US" sz="3200" b="1" dirty="0" err="1">
                <a:solidFill>
                  <a:srgbClr val="0D0147"/>
                </a:solidFill>
                <a:latin typeface="Arial"/>
              </a:rPr>
              <a:t>fórum</a:t>
            </a:r>
            <a:r>
              <a:rPr lang="en-US" sz="3200" b="1" dirty="0">
                <a:solidFill>
                  <a:srgbClr val="0D0147"/>
                </a:solidFill>
                <a:latin typeface="Arial"/>
              </a:rPr>
              <a:t>)</a:t>
            </a:r>
            <a:endParaRPr sz="3200"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„Értékteremtő munkacsoport”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000" y="260648"/>
            <a:ext cx="8915040" cy="77047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4000" b="1" dirty="0">
                <a:solidFill>
                  <a:srgbClr val="0D0147"/>
                </a:solidFill>
                <a:latin typeface="Arial"/>
              </a:rPr>
              <a:t>NATO </a:t>
            </a:r>
            <a:r>
              <a:rPr lang="en-US" sz="4000" b="1" dirty="0" err="1">
                <a:solidFill>
                  <a:srgbClr val="0D0147"/>
                </a:solidFill>
                <a:latin typeface="Arial"/>
              </a:rPr>
              <a:t>konferencia</a:t>
            </a:r>
            <a:r>
              <a:rPr lang="en-US" sz="4000" b="1" dirty="0">
                <a:solidFill>
                  <a:srgbClr val="0D0147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D0147"/>
                </a:solidFill>
                <a:latin typeface="Arial"/>
              </a:rPr>
              <a:t>Budapesten</a:t>
            </a:r>
            <a:endParaRPr lang="hu-HU" sz="4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38" y="1604520"/>
            <a:ext cx="4029075" cy="21621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52" y="3952455"/>
            <a:ext cx="3886200" cy="12668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057" y="1646939"/>
            <a:ext cx="3848100" cy="14478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/>
          </p:nvPr>
        </p:nvSpPr>
        <p:spPr>
          <a:xfrm>
            <a:off x="495000" y="836712"/>
            <a:ext cx="8915040" cy="47454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192" y="3766695"/>
            <a:ext cx="6439694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9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436" y="692696"/>
            <a:ext cx="5249564" cy="5633971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6" y="1837856"/>
            <a:ext cx="4649059" cy="43924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615" y="957042"/>
            <a:ext cx="3208635" cy="91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000" y="0"/>
            <a:ext cx="8915040" cy="5486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1" dirty="0" err="1">
                <a:solidFill>
                  <a:srgbClr val="0D0147"/>
                </a:solidFill>
                <a:latin typeface="Arial"/>
              </a:rPr>
              <a:t>Aktualitások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53" y="817307"/>
            <a:ext cx="8377589" cy="10243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2420888"/>
            <a:ext cx="3863405" cy="266429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981814" y="1329471"/>
            <a:ext cx="5904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Amazon Simple Storage System (S3) – hosting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 err="1"/>
              <a:t>Számlázási</a:t>
            </a:r>
            <a:r>
              <a:rPr lang="en-US" u="sng" dirty="0"/>
              <a:t> </a:t>
            </a:r>
            <a:r>
              <a:rPr lang="en-US" u="sng" dirty="0" err="1"/>
              <a:t>rendszer</a:t>
            </a:r>
            <a:r>
              <a:rPr lang="en-US" u="sng" dirty="0"/>
              <a:t> </a:t>
            </a:r>
            <a:r>
              <a:rPr lang="en-US" u="sng" dirty="0" err="1"/>
              <a:t>karbantartás</a:t>
            </a:r>
            <a:endParaRPr lang="en-US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Tervezett</a:t>
            </a:r>
            <a:r>
              <a:rPr lang="en-US" dirty="0"/>
              <a:t> </a:t>
            </a:r>
            <a:r>
              <a:rPr lang="en-US" dirty="0" err="1"/>
              <a:t>leállítás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Elírás</a:t>
            </a:r>
            <a:r>
              <a:rPr lang="en-US" dirty="0"/>
              <a:t> (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szerver</a:t>
            </a:r>
            <a:r>
              <a:rPr lang="en-US" dirty="0"/>
              <a:t> </a:t>
            </a:r>
            <a:r>
              <a:rPr lang="en-US" dirty="0" err="1"/>
              <a:t>leállítása</a:t>
            </a:r>
            <a:r>
              <a:rPr lang="en-US" dirty="0"/>
              <a:t> a </a:t>
            </a:r>
            <a:r>
              <a:rPr lang="en-US" dirty="0" err="1"/>
              <a:t>tervezettnél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 err="1"/>
              <a:t>Leálltak</a:t>
            </a:r>
            <a:r>
              <a:rPr lang="en-US" u="sng" dirty="0"/>
              <a:t> S3 </a:t>
            </a:r>
            <a:r>
              <a:rPr lang="en-US" u="sng" dirty="0" err="1"/>
              <a:t>alrendszerek</a:t>
            </a:r>
            <a:r>
              <a:rPr lang="en-US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Újraindítás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S3 </a:t>
            </a:r>
            <a:r>
              <a:rPr lang="en-US" dirty="0" err="1"/>
              <a:t>népszer</a:t>
            </a:r>
            <a:r>
              <a:rPr lang="hu-HU" dirty="0"/>
              <a:t>ű</a:t>
            </a:r>
            <a:r>
              <a:rPr lang="en-US" dirty="0" err="1"/>
              <a:t>ségét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követték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újraindítási</a:t>
            </a:r>
            <a:r>
              <a:rPr lang="en-US" dirty="0"/>
              <a:t> </a:t>
            </a:r>
            <a:r>
              <a:rPr lang="en-US" dirty="0" err="1"/>
              <a:t>folyamatok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4 </a:t>
            </a:r>
            <a:r>
              <a:rPr lang="en-US" dirty="0" err="1"/>
              <a:t>óra</a:t>
            </a:r>
            <a:r>
              <a:rPr lang="en-US" dirty="0"/>
              <a:t> </a:t>
            </a:r>
            <a:r>
              <a:rPr lang="en-US" dirty="0" err="1"/>
              <a:t>kiesés</a:t>
            </a:r>
            <a:endParaRPr lang="en-US" dirty="0"/>
          </a:p>
          <a:p>
            <a:endParaRPr lang="en-US" dirty="0"/>
          </a:p>
          <a:p>
            <a:r>
              <a:rPr lang="en-US" u="sng" dirty="0" err="1"/>
              <a:t>Változtatások</a:t>
            </a:r>
            <a:r>
              <a:rPr lang="en-US" u="sng" dirty="0"/>
              <a:t> </a:t>
            </a:r>
            <a:r>
              <a:rPr lang="en-US" u="sng" dirty="0" err="1"/>
              <a:t>avagy</a:t>
            </a:r>
            <a:r>
              <a:rPr lang="en-US" u="sng" dirty="0"/>
              <a:t> </a:t>
            </a:r>
            <a:r>
              <a:rPr lang="en-US" u="sng" dirty="0" err="1"/>
              <a:t>helyesbítő</a:t>
            </a:r>
            <a:r>
              <a:rPr lang="en-US" u="sng" dirty="0"/>
              <a:t> </a:t>
            </a:r>
            <a:r>
              <a:rPr lang="en-US" u="sng" dirty="0" err="1"/>
              <a:t>intézkedések</a:t>
            </a:r>
            <a:r>
              <a:rPr lang="en-US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Elírás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 ne </a:t>
            </a:r>
            <a:r>
              <a:rPr lang="en-US" dirty="0" err="1"/>
              <a:t>tudjanak</a:t>
            </a:r>
            <a:r>
              <a:rPr lang="en-US" dirty="0"/>
              <a:t> </a:t>
            </a:r>
            <a:r>
              <a:rPr lang="en-US" dirty="0" err="1"/>
              <a:t>leállni</a:t>
            </a:r>
            <a:r>
              <a:rPr lang="en-US" dirty="0"/>
              <a:t> S3 </a:t>
            </a:r>
            <a:r>
              <a:rPr lang="en-US" dirty="0" err="1"/>
              <a:t>alrendszerek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AWS Service Health Dashboard</a:t>
            </a:r>
          </a:p>
        </p:txBody>
      </p:sp>
    </p:spTree>
    <p:extLst>
      <p:ext uri="{BB962C8B-B14F-4D97-AF65-F5344CB8AC3E}">
        <p14:creationId xmlns:p14="http://schemas.microsoft.com/office/powerpoint/2010/main" val="132916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848544" y="152280"/>
            <a:ext cx="9057456" cy="4568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Az év információbiztonsági újságírója - 2017</a:t>
            </a:r>
            <a:endParaRPr sz="32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04528" y="836712"/>
            <a:ext cx="8780463" cy="1828800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információbiztonsági újságírója - 2017”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cím elnyerésére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2708920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</a:t>
            </a:r>
            <a:r>
              <a:rPr lang="en-US" sz="2200" b="1" dirty="0">
                <a:solidFill>
                  <a:srgbClr val="000000"/>
                </a:solidFill>
                <a:latin typeface="+mj-lt"/>
              </a:rPr>
              <a:t>12</a:t>
            </a:r>
            <a:r>
              <a:rPr lang="hu-HU" sz="2200" b="1" dirty="0">
                <a:solidFill>
                  <a:srgbClr val="000000"/>
                </a:solidFill>
                <a:latin typeface="+mj-lt"/>
              </a:rPr>
              <a:t>. alkalommal</a:t>
            </a:r>
            <a:endParaRPr sz="22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Beadási határidő: 2017. április 28. 15:00</a:t>
            </a:r>
            <a:endParaRPr lang="hu-HU" sz="2200" dirty="0">
              <a:latin typeface="+mj-lt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Egyesület székhelyén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(1102 Budapest, Szent László tér 20.)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Elektronikusan</a:t>
            </a:r>
            <a:r>
              <a:rPr lang="hu-HU" sz="24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hu-HU" sz="2000" dirty="0" err="1">
                <a:solidFill>
                  <a:srgbClr val="000000"/>
                </a:solidFill>
                <a:latin typeface="+mj-lt"/>
                <a:hlinkClick r:id="rId2"/>
              </a:rPr>
              <a:t>titkar</a:t>
            </a:r>
            <a:r>
              <a:rPr lang="hu-HU" sz="2000" dirty="0">
                <a:solidFill>
                  <a:srgbClr val="000000"/>
                </a:solidFill>
                <a:latin typeface="+mj-lt"/>
                <a:hlinkClick r:id="rId2"/>
              </a:rPr>
              <a:t>@</a:t>
            </a:r>
            <a:r>
              <a:rPr lang="hu-HU" sz="2000" dirty="0" err="1">
                <a:solidFill>
                  <a:srgbClr val="000000"/>
                </a:solidFill>
                <a:latin typeface="+mj-lt"/>
                <a:hlinkClick r:id="rId2"/>
              </a:rPr>
              <a:t>hetpecset.hu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Postai úton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(1102 Budapest, Szent László tér 20.)</a:t>
            </a:r>
            <a:endParaRPr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/>
              <a:t>Min. 5 darab 2016. január 1. utáni referencia publikáció</a:t>
            </a:r>
            <a:r>
              <a:rPr lang="hu-HU" sz="2200" dirty="0"/>
              <a:t> </a:t>
            </a:r>
            <a:r>
              <a:rPr lang="hu-HU" sz="2000" dirty="0"/>
              <a:t>(illetve nyilvánosan elérhető link)</a:t>
            </a:r>
            <a:endParaRPr lang="hu-HU" sz="2000" b="1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i="1" dirty="0">
                <a:solidFill>
                  <a:srgbClr val="FF0000"/>
                </a:solidFill>
                <a:latin typeface="+mj-lt"/>
              </a:rPr>
              <a:t>Eredményhirdetés LXXVI. Fórumon - 2017. május 17-én.</a:t>
            </a:r>
            <a:endParaRPr sz="22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7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7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A 7</a:t>
            </a:r>
            <a:r>
              <a:rPr lang="en-US" sz="3200" b="1" dirty="0">
                <a:solidFill>
                  <a:srgbClr val="0D0147"/>
                </a:solidFill>
                <a:latin typeface="Arial"/>
              </a:rPr>
              <a:t>5</a:t>
            </a:r>
            <a:r>
              <a:rPr lang="hu-HU" sz="3200" b="1" dirty="0">
                <a:solidFill>
                  <a:srgbClr val="0D0147"/>
                </a:solidFill>
                <a:latin typeface="Arial"/>
              </a:rPr>
              <a:t>. program – 2017.0</a:t>
            </a:r>
            <a:r>
              <a:rPr lang="en-US" sz="3200" b="1" dirty="0">
                <a:solidFill>
                  <a:srgbClr val="0D0147"/>
                </a:solidFill>
                <a:latin typeface="Arial"/>
              </a:rPr>
              <a:t>3</a:t>
            </a:r>
            <a:r>
              <a:rPr lang="hu-HU" sz="3200" b="1" dirty="0">
                <a:solidFill>
                  <a:srgbClr val="0D0147"/>
                </a:solidFill>
                <a:latin typeface="Arial"/>
              </a:rPr>
              <a:t>.</a:t>
            </a:r>
            <a:r>
              <a:rPr lang="en-US" sz="3200" b="1" dirty="0">
                <a:solidFill>
                  <a:srgbClr val="0D0147"/>
                </a:solidFill>
                <a:latin typeface="Arial"/>
              </a:rPr>
              <a:t>0</a:t>
            </a:r>
            <a:r>
              <a:rPr lang="hu-HU" sz="3200" b="1" dirty="0">
                <a:solidFill>
                  <a:srgbClr val="0D0147"/>
                </a:solidFill>
                <a:latin typeface="Arial"/>
              </a:rPr>
              <a:t>8.</a:t>
            </a:r>
            <a:endParaRPr sz="3200" dirty="0"/>
          </a:p>
        </p:txBody>
      </p:sp>
      <p:sp>
        <p:nvSpPr>
          <p:cNvPr id="153" name="CustomShape 3"/>
          <p:cNvSpPr/>
          <p:nvPr/>
        </p:nvSpPr>
        <p:spPr>
          <a:xfrm>
            <a:off x="1496616" y="380880"/>
            <a:ext cx="8265128" cy="50405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endParaRPr lang="hu-HU" sz="1600" dirty="0"/>
          </a:p>
          <a:p>
            <a:pPr>
              <a:tabLst>
                <a:tab pos="1438275" algn="l"/>
              </a:tabLst>
            </a:pPr>
            <a:r>
              <a:rPr lang="hu-HU" sz="1600" dirty="0"/>
              <a:t>09.30 – 10.00 	</a:t>
            </a:r>
            <a:r>
              <a:rPr lang="hu-HU" sz="1600" b="1" dirty="0"/>
              <a:t>Érkezés, regisztráció</a:t>
            </a:r>
            <a:endParaRPr lang="hu-HU" sz="1600" dirty="0"/>
          </a:p>
          <a:p>
            <a:pPr>
              <a:tabLst>
                <a:tab pos="1438275" algn="l"/>
              </a:tabLst>
            </a:pPr>
            <a:endParaRPr lang="hu-HU" sz="1600" dirty="0"/>
          </a:p>
          <a:p>
            <a:pPr>
              <a:tabLst>
                <a:tab pos="1438275" algn="l"/>
              </a:tabLst>
            </a:pPr>
            <a:r>
              <a:rPr lang="hu-HU" sz="1600" dirty="0"/>
              <a:t>10.00 – 11.30 </a:t>
            </a:r>
            <a:r>
              <a:rPr lang="hu-HU" sz="1600" b="1" dirty="0"/>
              <a:t>	Köszöntő és bevezető gondolatok - Aktualitások az  		információvédelem területén</a:t>
            </a:r>
            <a:br>
              <a:rPr lang="hu-HU" sz="1600" b="1" dirty="0"/>
            </a:br>
            <a:r>
              <a:rPr lang="hu-HU" sz="1600" b="1" dirty="0"/>
              <a:t>		</a:t>
            </a:r>
            <a:r>
              <a:rPr lang="en-US" sz="1600" dirty="0"/>
              <a:t>Csuka Dénes</a:t>
            </a:r>
            <a:r>
              <a:rPr lang="hu-HU" sz="1600" dirty="0"/>
              <a:t> (Hétpecsét Információbiztonsági Egyesület) </a:t>
            </a:r>
            <a:r>
              <a:rPr lang="en-US" sz="1600" dirty="0" err="1"/>
              <a:t>titkár</a:t>
            </a:r>
            <a:endParaRPr lang="hu-HU" sz="1600" dirty="0"/>
          </a:p>
          <a:p>
            <a:pPr>
              <a:tabLst>
                <a:tab pos="1438275" algn="l"/>
              </a:tabLst>
            </a:pPr>
            <a:endParaRPr lang="hu-HU" sz="1600" b="1" dirty="0"/>
          </a:p>
          <a:p>
            <a:pPr>
              <a:tabLst>
                <a:tab pos="1438275" algn="l"/>
              </a:tabLst>
            </a:pPr>
            <a:r>
              <a:rPr lang="hu-HU" sz="1600" b="1" dirty="0"/>
              <a:t>	</a:t>
            </a:r>
            <a:r>
              <a:rPr lang="en-US" sz="1600" b="1" dirty="0" err="1"/>
              <a:t>Szoftverrel</a:t>
            </a:r>
            <a:r>
              <a:rPr lang="en-US" sz="1600" b="1" dirty="0"/>
              <a:t> </a:t>
            </a:r>
            <a:r>
              <a:rPr lang="en-US" sz="1600" b="1" dirty="0" err="1"/>
              <a:t>támogatott</a:t>
            </a:r>
            <a:r>
              <a:rPr lang="en-US" sz="1600" b="1" dirty="0"/>
              <a:t> </a:t>
            </a:r>
            <a:r>
              <a:rPr lang="en-US" sz="1600" b="1" dirty="0" err="1"/>
              <a:t>információbiztonsági</a:t>
            </a:r>
            <a:r>
              <a:rPr lang="en-US" sz="1600" b="1" dirty="0"/>
              <a:t> </a:t>
            </a:r>
            <a:r>
              <a:rPr lang="en-US" sz="1600" b="1" dirty="0" err="1"/>
              <a:t>rendszer</a:t>
            </a:r>
            <a:r>
              <a:rPr lang="en-US" sz="1600" b="1" dirty="0"/>
              <a:t> </a:t>
            </a:r>
            <a:r>
              <a:rPr lang="en-US" sz="1600" b="1" dirty="0" err="1"/>
              <a:t>bevezetés</a:t>
            </a:r>
            <a:r>
              <a:rPr lang="en-US" sz="1600" b="1" dirty="0"/>
              <a:t> </a:t>
            </a:r>
            <a:r>
              <a:rPr lang="en-US" sz="1600" b="1" dirty="0" err="1"/>
              <a:t>az</a:t>
            </a:r>
            <a:r>
              <a:rPr lang="en-US" sz="1600" b="1" dirty="0"/>
              <a:t> 	ELMÜ-</a:t>
            </a:r>
            <a:r>
              <a:rPr lang="en-US" sz="1600" b="1" dirty="0" err="1"/>
              <a:t>nél</a:t>
            </a:r>
            <a:endParaRPr lang="hu-HU" sz="1600" dirty="0"/>
          </a:p>
          <a:p>
            <a:pPr>
              <a:tabLst>
                <a:tab pos="1438275" algn="l"/>
              </a:tabLst>
            </a:pPr>
            <a:r>
              <a:rPr lang="hu-HU" sz="1600" dirty="0"/>
              <a:t>		</a:t>
            </a:r>
            <a:r>
              <a:rPr lang="en-US" sz="1600" dirty="0"/>
              <a:t>Dénes Sándor</a:t>
            </a:r>
            <a:r>
              <a:rPr lang="hu-HU" sz="1600" dirty="0"/>
              <a:t> (</a:t>
            </a:r>
            <a:r>
              <a:rPr lang="en-US" sz="1600" dirty="0"/>
              <a:t>ELMÜ </a:t>
            </a:r>
            <a:r>
              <a:rPr lang="en-US" sz="1600" dirty="0" err="1"/>
              <a:t>Nyrt</a:t>
            </a:r>
            <a:r>
              <a:rPr lang="en-US" sz="1600" dirty="0"/>
              <a:t>.</a:t>
            </a:r>
            <a:r>
              <a:rPr lang="hu-HU" sz="1600" dirty="0"/>
              <a:t>) </a:t>
            </a:r>
            <a:r>
              <a:rPr lang="en-US" sz="1600" dirty="0" err="1"/>
              <a:t>biztonsági</a:t>
            </a:r>
            <a:r>
              <a:rPr lang="en-US" sz="1600" dirty="0"/>
              <a:t> </a:t>
            </a:r>
            <a:r>
              <a:rPr lang="en-US" sz="1600" dirty="0" err="1"/>
              <a:t>vezető</a:t>
            </a:r>
            <a:endParaRPr lang="hu-HU" sz="1600" dirty="0"/>
          </a:p>
          <a:p>
            <a:pPr>
              <a:tabLst>
                <a:tab pos="1438275" algn="l"/>
              </a:tabLst>
            </a:pPr>
            <a:endParaRPr lang="hu-HU" sz="1600" b="1" dirty="0"/>
          </a:p>
          <a:p>
            <a:pPr>
              <a:tabLst>
                <a:tab pos="1438275" algn="l"/>
              </a:tabLst>
            </a:pPr>
            <a:r>
              <a:rPr lang="hu-HU" sz="1600" b="1" dirty="0"/>
              <a:t>	</a:t>
            </a:r>
            <a:r>
              <a:rPr lang="en-US" sz="1600" b="1" dirty="0" err="1"/>
              <a:t>Hazai</a:t>
            </a:r>
            <a:r>
              <a:rPr lang="en-US" sz="1600" b="1" dirty="0"/>
              <a:t> BCM </a:t>
            </a:r>
            <a:r>
              <a:rPr lang="en-US" sz="1600" b="1" dirty="0" err="1"/>
              <a:t>körkép</a:t>
            </a:r>
            <a:r>
              <a:rPr lang="en-US" sz="1600" b="1" dirty="0"/>
              <a:t> 2016</a:t>
            </a:r>
            <a:endParaRPr lang="hu-HU" sz="1600" b="1" dirty="0"/>
          </a:p>
          <a:p>
            <a:pPr>
              <a:tabLst>
                <a:tab pos="1438275" algn="l"/>
              </a:tabLst>
            </a:pPr>
            <a:r>
              <a:rPr lang="hu-HU" sz="1600" dirty="0"/>
              <a:t>		</a:t>
            </a:r>
            <a:r>
              <a:rPr lang="en-US" sz="1600" dirty="0" err="1"/>
              <a:t>Pozsár</a:t>
            </a:r>
            <a:r>
              <a:rPr lang="en-US" sz="1600" dirty="0"/>
              <a:t> Attila</a:t>
            </a:r>
            <a:r>
              <a:rPr lang="hu-HU" sz="1600" dirty="0"/>
              <a:t> (</a:t>
            </a:r>
            <a:r>
              <a:rPr lang="en-US" sz="1600" dirty="0"/>
              <a:t>KPMG </a:t>
            </a:r>
            <a:r>
              <a:rPr lang="en-US" sz="1600" dirty="0" err="1"/>
              <a:t>Tanácsadó</a:t>
            </a:r>
            <a:r>
              <a:rPr lang="en-US" sz="1600" dirty="0"/>
              <a:t> Kft.</a:t>
            </a:r>
            <a:r>
              <a:rPr lang="hu-HU" sz="1600" dirty="0"/>
              <a:t>)</a:t>
            </a:r>
            <a:r>
              <a:rPr lang="en-US" sz="1600" dirty="0"/>
              <a:t> Manager</a:t>
            </a:r>
            <a:r>
              <a:rPr lang="hu-HU" sz="1600" dirty="0"/>
              <a:t> </a:t>
            </a:r>
          </a:p>
          <a:p>
            <a:pPr>
              <a:tabLst>
                <a:tab pos="1438275" algn="l"/>
              </a:tabLst>
            </a:pPr>
            <a:endParaRPr lang="hu-HU" sz="1600" b="1" dirty="0"/>
          </a:p>
          <a:p>
            <a:pPr>
              <a:tabLst>
                <a:tab pos="1438275" algn="l"/>
              </a:tabLst>
            </a:pPr>
            <a:r>
              <a:rPr lang="hu-HU" sz="1600" dirty="0"/>
              <a:t>11.30 – 11.50 	</a:t>
            </a:r>
            <a:r>
              <a:rPr lang="hu-HU" sz="1600" b="1" dirty="0"/>
              <a:t>Kávé szünet (kávé, üdítő, pogácsa, aprósütemény)</a:t>
            </a:r>
            <a:endParaRPr lang="hu-HU" sz="1600" dirty="0"/>
          </a:p>
          <a:p>
            <a:pPr>
              <a:tabLst>
                <a:tab pos="1438275" algn="l"/>
              </a:tabLst>
            </a:pPr>
            <a:endParaRPr lang="hu-HU" sz="1600" b="1" dirty="0"/>
          </a:p>
          <a:p>
            <a:pPr>
              <a:tabLst>
                <a:tab pos="1438275" algn="l"/>
              </a:tabLst>
            </a:pPr>
            <a:r>
              <a:rPr lang="hu-HU" sz="1600" dirty="0"/>
              <a:t>11.50 - 13.00 </a:t>
            </a:r>
            <a:r>
              <a:rPr lang="hu-HU" sz="1600" b="1" dirty="0"/>
              <a:t>	</a:t>
            </a:r>
            <a:r>
              <a:rPr lang="en-US" sz="1600" b="1" dirty="0"/>
              <a:t>“IT </a:t>
            </a:r>
            <a:r>
              <a:rPr lang="en-US" sz="1600" b="1" dirty="0" err="1"/>
              <a:t>vagy</a:t>
            </a:r>
            <a:r>
              <a:rPr lang="en-US" sz="1600" b="1" dirty="0"/>
              <a:t> </a:t>
            </a:r>
            <a:r>
              <a:rPr lang="en-US" sz="1600" b="1" dirty="0" err="1"/>
              <a:t>üzlet</a:t>
            </a:r>
            <a:r>
              <a:rPr lang="en-US" sz="1600" b="1" dirty="0"/>
              <a:t>? </a:t>
            </a:r>
            <a:r>
              <a:rPr lang="en-US" sz="1600" b="1" dirty="0" err="1"/>
              <a:t>Folytonossági</a:t>
            </a:r>
            <a:r>
              <a:rPr lang="en-US" sz="1600" b="1" dirty="0"/>
              <a:t> </a:t>
            </a:r>
            <a:r>
              <a:rPr lang="en-US" sz="1600" b="1" dirty="0" err="1"/>
              <a:t>kérdések</a:t>
            </a:r>
            <a:r>
              <a:rPr lang="en-US" sz="1600" b="1" dirty="0"/>
              <a:t> </a:t>
            </a:r>
            <a:r>
              <a:rPr lang="en-US" sz="1600" b="1" dirty="0" err="1"/>
              <a:t>az</a:t>
            </a:r>
            <a:r>
              <a:rPr lang="en-US" sz="1600" b="1" dirty="0"/>
              <a:t> ISO27001 </a:t>
            </a:r>
            <a:r>
              <a:rPr lang="en-US" sz="1600" b="1" dirty="0" err="1"/>
              <a:t>és</a:t>
            </a:r>
            <a:r>
              <a:rPr lang="en-US" sz="1600" b="1" dirty="0"/>
              <a:t> ISO27031 	</a:t>
            </a:r>
            <a:r>
              <a:rPr lang="en-US" sz="1600" b="1" dirty="0" err="1"/>
              <a:t>tükrében</a:t>
            </a:r>
            <a:r>
              <a:rPr lang="en-US" sz="1600" b="1" dirty="0"/>
              <a:t>”</a:t>
            </a:r>
            <a:endParaRPr lang="hu-HU" sz="1600" dirty="0"/>
          </a:p>
          <a:p>
            <a:pPr>
              <a:tabLst>
                <a:tab pos="1438275" algn="l"/>
              </a:tabLst>
            </a:pPr>
            <a:r>
              <a:rPr lang="hu-HU" sz="1600" dirty="0"/>
              <a:t>		</a:t>
            </a:r>
            <a:r>
              <a:rPr lang="en-US" sz="1600" dirty="0"/>
              <a:t>Rónaszéki Péter</a:t>
            </a:r>
            <a:r>
              <a:rPr lang="hu-HU" sz="1600" dirty="0"/>
              <a:t> (</a:t>
            </a:r>
            <a:r>
              <a:rPr lang="en-US" sz="1600" dirty="0"/>
              <a:t>ISACA Magyarország </a:t>
            </a:r>
            <a:r>
              <a:rPr lang="en-US" sz="1600" dirty="0" err="1"/>
              <a:t>Egyesület</a:t>
            </a:r>
            <a:r>
              <a:rPr lang="hu-HU" sz="1600" dirty="0"/>
              <a:t>) </a:t>
            </a:r>
            <a:r>
              <a:rPr lang="en-US" sz="1600" dirty="0" err="1"/>
              <a:t>elnökségi</a:t>
            </a:r>
            <a:r>
              <a:rPr lang="en-US" sz="1600" dirty="0"/>
              <a:t> tag</a:t>
            </a:r>
          </a:p>
          <a:p>
            <a:pPr>
              <a:tabLst>
                <a:tab pos="1438275" algn="l"/>
              </a:tabLst>
            </a:pPr>
            <a:r>
              <a:rPr lang="en-US" sz="1600" dirty="0"/>
              <a:t>		</a:t>
            </a:r>
            <a:r>
              <a:rPr lang="en-US" sz="1600" dirty="0" err="1"/>
              <a:t>Kapitány</a:t>
            </a:r>
            <a:r>
              <a:rPr lang="en-US" sz="1600" dirty="0"/>
              <a:t> Sándor (FORTIX Consulting Kft.) </a:t>
            </a:r>
            <a:r>
              <a:rPr lang="en-US" sz="1600" dirty="0" err="1"/>
              <a:t>üzletágvezető</a:t>
            </a:r>
            <a:endParaRPr lang="hu-HU" sz="1600" dirty="0"/>
          </a:p>
          <a:p>
            <a:pPr>
              <a:tabLst>
                <a:tab pos="1438275" algn="l"/>
              </a:tabLst>
            </a:pPr>
            <a:endParaRPr lang="hu-HU" sz="1600" b="1" dirty="0"/>
          </a:p>
          <a:p>
            <a:pPr>
              <a:tabLst>
                <a:tab pos="1438275" algn="l"/>
              </a:tabLst>
            </a:pPr>
            <a:r>
              <a:rPr lang="hu-HU" sz="1600" b="1" dirty="0"/>
              <a:t>	</a:t>
            </a:r>
            <a:r>
              <a:rPr lang="en-US" sz="1600" b="1" dirty="0" err="1"/>
              <a:t>Indul</a:t>
            </a:r>
            <a:r>
              <a:rPr lang="en-US" sz="1600" b="1" dirty="0"/>
              <a:t> </a:t>
            </a:r>
            <a:r>
              <a:rPr lang="en-US" sz="1600" b="1" dirty="0" err="1"/>
              <a:t>az</a:t>
            </a:r>
            <a:r>
              <a:rPr lang="en-US" sz="1600" b="1" dirty="0"/>
              <a:t> EESZT: </a:t>
            </a:r>
            <a:r>
              <a:rPr lang="en-US" sz="1600" b="1" dirty="0" err="1"/>
              <a:t>adat</a:t>
            </a:r>
            <a:r>
              <a:rPr lang="en-US" sz="1600" b="1" dirty="0"/>
              <a:t>- </a:t>
            </a:r>
            <a:r>
              <a:rPr lang="en-US" sz="1600" b="1" dirty="0" err="1"/>
              <a:t>és</a:t>
            </a:r>
            <a:r>
              <a:rPr lang="en-US" sz="1600" b="1" dirty="0"/>
              <a:t> </a:t>
            </a:r>
            <a:r>
              <a:rPr lang="en-US" sz="1600" b="1" dirty="0" err="1"/>
              <a:t>információbiztonság</a:t>
            </a:r>
            <a:r>
              <a:rPr lang="en-US" sz="1600" b="1" dirty="0"/>
              <a:t> </a:t>
            </a:r>
            <a:r>
              <a:rPr lang="en-US" sz="1600" b="1" dirty="0" err="1"/>
              <a:t>az</a:t>
            </a:r>
            <a:r>
              <a:rPr lang="en-US" sz="1600" b="1" dirty="0"/>
              <a:t> </a:t>
            </a:r>
            <a:r>
              <a:rPr lang="en-US" sz="1600" b="1" dirty="0" err="1"/>
              <a:t>Elektronikus</a:t>
            </a:r>
            <a:r>
              <a:rPr lang="en-US" sz="1600" b="1" dirty="0"/>
              <a:t> 	</a:t>
            </a:r>
            <a:r>
              <a:rPr lang="en-US" sz="1600" b="1" dirty="0" err="1"/>
              <a:t>Egészségügyi</a:t>
            </a:r>
            <a:r>
              <a:rPr lang="en-US" sz="1600" b="1" dirty="0"/>
              <a:t> </a:t>
            </a:r>
            <a:r>
              <a:rPr lang="en-US" sz="1600" b="1" dirty="0" err="1"/>
              <a:t>Szolgáltatási</a:t>
            </a:r>
            <a:r>
              <a:rPr lang="en-US" sz="1600" b="1" dirty="0"/>
              <a:t> </a:t>
            </a:r>
            <a:r>
              <a:rPr lang="en-US" sz="1600" b="1" dirty="0" err="1"/>
              <a:t>Térben</a:t>
            </a:r>
            <a:endParaRPr lang="hu-HU" sz="1600" b="1" dirty="0"/>
          </a:p>
          <a:p>
            <a:pPr>
              <a:tabLst>
                <a:tab pos="1438275" algn="l"/>
              </a:tabLst>
            </a:pPr>
            <a:r>
              <a:rPr lang="hu-HU" sz="1600" b="1" dirty="0"/>
              <a:t>		</a:t>
            </a:r>
            <a:r>
              <a:rPr lang="en-US" sz="1600" dirty="0" err="1"/>
              <a:t>Puskás</a:t>
            </a:r>
            <a:r>
              <a:rPr lang="en-US" sz="1600" dirty="0"/>
              <a:t> Zsolt</a:t>
            </a:r>
            <a:r>
              <a:rPr lang="hu-HU" sz="1600" dirty="0"/>
              <a:t> (</a:t>
            </a:r>
            <a:r>
              <a:rPr lang="en-US" sz="1600" dirty="0"/>
              <a:t>HC </a:t>
            </a:r>
            <a:r>
              <a:rPr lang="en-US" sz="1600" dirty="0" err="1"/>
              <a:t>eXpert</a:t>
            </a:r>
            <a:r>
              <a:rPr lang="en-US" sz="1600" dirty="0"/>
              <a:t> Kft.</a:t>
            </a:r>
            <a:r>
              <a:rPr lang="hu-HU" sz="1600" dirty="0"/>
              <a:t>)</a:t>
            </a:r>
          </a:p>
          <a:p>
            <a:pPr algn="just"/>
            <a:endParaRPr lang="hu-H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223</Words>
  <Application>Microsoft Office PowerPoint</Application>
  <PresentationFormat>A4 (210x297 mm)</PresentationFormat>
  <Paragraphs>74</Paragraphs>
  <Slides>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7</vt:i4>
      </vt:variant>
    </vt:vector>
  </HeadingPairs>
  <TitlesOfParts>
    <vt:vector size="16" baseType="lpstr">
      <vt:lpstr>Arial</vt:lpstr>
      <vt:lpstr>DejaVu Sans</vt:lpstr>
      <vt:lpstr>StarSymbol</vt:lpstr>
      <vt:lpstr>Tahoma</vt:lpstr>
      <vt:lpstr>Times New Roman</vt:lpstr>
      <vt:lpstr>Wingdings</vt:lpstr>
      <vt:lpstr>Office Theme</vt:lpstr>
      <vt:lpstr>Office Theme</vt:lpstr>
      <vt:lpstr>Office Theme</vt:lpstr>
      <vt:lpstr>PowerPoint-bemutató</vt:lpstr>
      <vt:lpstr>PowerPoint-bemutató</vt:lpstr>
      <vt:lpstr>NATO konferencia Budapesten</vt:lpstr>
      <vt:lpstr>PowerPoint-bemutató</vt:lpstr>
      <vt:lpstr>Aktualitások</vt:lpstr>
      <vt:lpstr>PÁLYÁZATI FELHÍVÁS az  „Év információbiztonsági újságírója - 2017” cím elnyerésére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Csuka Dénes</cp:lastModifiedBy>
  <cp:revision>76</cp:revision>
  <dcterms:modified xsi:type="dcterms:W3CDTF">2017-03-05T19:42:03Z</dcterms:modified>
</cp:coreProperties>
</file>